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9" r:id="rId1"/>
    <p:sldMasterId id="2147484357" r:id="rId2"/>
  </p:sldMasterIdLst>
  <p:notesMasterIdLst>
    <p:notesMasterId r:id="rId41"/>
  </p:notesMasterIdLst>
  <p:sldIdLst>
    <p:sldId id="256" r:id="rId3"/>
    <p:sldId id="257" r:id="rId4"/>
    <p:sldId id="258" r:id="rId5"/>
    <p:sldId id="262" r:id="rId6"/>
    <p:sldId id="266" r:id="rId7"/>
    <p:sldId id="267" r:id="rId8"/>
    <p:sldId id="260" r:id="rId9"/>
    <p:sldId id="263" r:id="rId10"/>
    <p:sldId id="268" r:id="rId11"/>
    <p:sldId id="269" r:id="rId12"/>
    <p:sldId id="270" r:id="rId13"/>
    <p:sldId id="273" r:id="rId14"/>
    <p:sldId id="272" r:id="rId15"/>
    <p:sldId id="271" r:id="rId16"/>
    <p:sldId id="274" r:id="rId17"/>
    <p:sldId id="265" r:id="rId18"/>
    <p:sldId id="278" r:id="rId19"/>
    <p:sldId id="259" r:id="rId20"/>
    <p:sldId id="277" r:id="rId21"/>
    <p:sldId id="280" r:id="rId22"/>
    <p:sldId id="279" r:id="rId23"/>
    <p:sldId id="281" r:id="rId24"/>
    <p:sldId id="282" r:id="rId25"/>
    <p:sldId id="296" r:id="rId26"/>
    <p:sldId id="286" r:id="rId27"/>
    <p:sldId id="289" r:id="rId28"/>
    <p:sldId id="297" r:id="rId29"/>
    <p:sldId id="261" r:id="rId30"/>
    <p:sldId id="291" r:id="rId31"/>
    <p:sldId id="298" r:id="rId32"/>
    <p:sldId id="299" r:id="rId33"/>
    <p:sldId id="293" r:id="rId34"/>
    <p:sldId id="300" r:id="rId35"/>
    <p:sldId id="294" r:id="rId36"/>
    <p:sldId id="295" r:id="rId37"/>
    <p:sldId id="264" r:id="rId38"/>
    <p:sldId id="287" r:id="rId39"/>
    <p:sldId id="30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79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88379"/>
  </p:normalViewPr>
  <p:slideViewPr>
    <p:cSldViewPr snapToGrid="0">
      <p:cViewPr varScale="1">
        <p:scale>
          <a:sx n="102" d="100"/>
          <a:sy n="102" d="100"/>
        </p:scale>
        <p:origin x="1096" y="176"/>
      </p:cViewPr>
      <p:guideLst/>
    </p:cSldViewPr>
  </p:slideViewPr>
  <p:outlineViewPr>
    <p:cViewPr>
      <p:scale>
        <a:sx n="33" d="100"/>
        <a:sy n="33" d="100"/>
      </p:scale>
      <p:origin x="0" y="-64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ata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8.svg"/><Relationship Id="rId5" Type="http://schemas.openxmlformats.org/officeDocument/2006/relationships/image" Target="../media/image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8.svg"/><Relationship Id="rId5" Type="http://schemas.openxmlformats.org/officeDocument/2006/relationships/image" Target="../media/image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B5E156-6391-4BA4-A68C-844976B913AC}" type="doc">
      <dgm:prSet loTypeId="urn:microsoft.com/office/officeart/2018/5/layout/IconLeafLabelList" loCatId="icon" qsTypeId="urn:microsoft.com/office/officeart/2005/8/quickstyle/simple1" qsCatId="simple" csTypeId="urn:microsoft.com/office/officeart/2018/5/colors/Iconchunking_neutralbg_accent6_2" csCatId="accent6" phldr="1"/>
      <dgm:spPr/>
      <dgm:t>
        <a:bodyPr/>
        <a:lstStyle/>
        <a:p>
          <a:endParaRPr lang="en-US"/>
        </a:p>
      </dgm:t>
    </dgm:pt>
    <dgm:pt modelId="{320938B3-04E7-4FC2-A7E0-784A4893FD6F}">
      <dgm:prSet/>
      <dgm:spPr/>
      <dgm:t>
        <a:bodyPr/>
        <a:lstStyle/>
        <a:p>
          <a:pPr>
            <a:lnSpc>
              <a:spcPct val="100000"/>
            </a:lnSpc>
            <a:defRPr cap="all"/>
          </a:pPr>
          <a:r>
            <a:rPr lang="en-US"/>
            <a:t>C</a:t>
          </a:r>
          <a:r>
            <a:rPr lang="en-US" b="0" i="0"/>
            <a:t>reating and expressing your own ideas in your work</a:t>
          </a:r>
          <a:endParaRPr lang="en-US"/>
        </a:p>
      </dgm:t>
    </dgm:pt>
    <dgm:pt modelId="{C7A900DA-0308-4DEA-8231-22AE10093DF9}" type="parTrans" cxnId="{770B701E-65B3-4F22-B381-9B0E0F0BF7A7}">
      <dgm:prSet/>
      <dgm:spPr/>
      <dgm:t>
        <a:bodyPr/>
        <a:lstStyle/>
        <a:p>
          <a:endParaRPr lang="en-US"/>
        </a:p>
      </dgm:t>
    </dgm:pt>
    <dgm:pt modelId="{90279FF0-D236-40F6-8942-364889C0D470}" type="sibTrans" cxnId="{770B701E-65B3-4F22-B381-9B0E0F0BF7A7}">
      <dgm:prSet/>
      <dgm:spPr/>
      <dgm:t>
        <a:bodyPr/>
        <a:lstStyle/>
        <a:p>
          <a:pPr>
            <a:lnSpc>
              <a:spcPct val="100000"/>
            </a:lnSpc>
          </a:pPr>
          <a:endParaRPr lang="en-US"/>
        </a:p>
      </dgm:t>
    </dgm:pt>
    <dgm:pt modelId="{4BBBCB10-140B-41D6-AEF7-E171CB59B218}">
      <dgm:prSet/>
      <dgm:spPr/>
      <dgm:t>
        <a:bodyPr/>
        <a:lstStyle/>
        <a:p>
          <a:pPr>
            <a:lnSpc>
              <a:spcPct val="100000"/>
            </a:lnSpc>
            <a:defRPr cap="all"/>
          </a:pPr>
          <a:r>
            <a:rPr lang="en-US"/>
            <a:t>A</a:t>
          </a:r>
          <a:r>
            <a:rPr lang="en-US" b="0" i="0"/>
            <a:t>cknowledging all sources of information</a:t>
          </a:r>
          <a:endParaRPr lang="en-US"/>
        </a:p>
      </dgm:t>
    </dgm:pt>
    <dgm:pt modelId="{8E98F468-6E86-4A01-BA1B-F8B110BD29C1}" type="parTrans" cxnId="{2CB53CE6-A629-4959-9351-38616A4F1719}">
      <dgm:prSet/>
      <dgm:spPr/>
      <dgm:t>
        <a:bodyPr/>
        <a:lstStyle/>
        <a:p>
          <a:endParaRPr lang="en-US"/>
        </a:p>
      </dgm:t>
    </dgm:pt>
    <dgm:pt modelId="{CEE5CCC0-C185-405D-B844-5545CED3F343}" type="sibTrans" cxnId="{2CB53CE6-A629-4959-9351-38616A4F1719}">
      <dgm:prSet/>
      <dgm:spPr/>
      <dgm:t>
        <a:bodyPr/>
        <a:lstStyle/>
        <a:p>
          <a:pPr>
            <a:lnSpc>
              <a:spcPct val="100000"/>
            </a:lnSpc>
          </a:pPr>
          <a:endParaRPr lang="en-US"/>
        </a:p>
      </dgm:t>
    </dgm:pt>
    <dgm:pt modelId="{2C619F98-A177-4DC3-A296-8A1754135482}">
      <dgm:prSet/>
      <dgm:spPr/>
      <dgm:t>
        <a:bodyPr/>
        <a:lstStyle/>
        <a:p>
          <a:pPr>
            <a:lnSpc>
              <a:spcPct val="100000"/>
            </a:lnSpc>
            <a:defRPr cap="all"/>
          </a:pPr>
          <a:r>
            <a:rPr lang="en-US"/>
            <a:t>C</a:t>
          </a:r>
          <a:r>
            <a:rPr lang="en-US" b="0" i="0"/>
            <a:t>ompleting assignments independently or acknowledging collaboration</a:t>
          </a:r>
          <a:endParaRPr lang="en-US"/>
        </a:p>
      </dgm:t>
    </dgm:pt>
    <dgm:pt modelId="{C57AD088-2DB4-47D0-8196-B0A950A8DE3F}" type="parTrans" cxnId="{8F870129-855E-4494-95BD-8345F3896C49}">
      <dgm:prSet/>
      <dgm:spPr/>
      <dgm:t>
        <a:bodyPr/>
        <a:lstStyle/>
        <a:p>
          <a:endParaRPr lang="en-US"/>
        </a:p>
      </dgm:t>
    </dgm:pt>
    <dgm:pt modelId="{6A1D1A45-4650-4AB5-93FA-2D753C36ABE5}" type="sibTrans" cxnId="{8F870129-855E-4494-95BD-8345F3896C49}">
      <dgm:prSet/>
      <dgm:spPr/>
      <dgm:t>
        <a:bodyPr/>
        <a:lstStyle/>
        <a:p>
          <a:pPr>
            <a:lnSpc>
              <a:spcPct val="100000"/>
            </a:lnSpc>
          </a:pPr>
          <a:endParaRPr lang="en-US"/>
        </a:p>
      </dgm:t>
    </dgm:pt>
    <dgm:pt modelId="{D1478F78-34F7-4599-A34B-F8A6604F0809}" type="pres">
      <dgm:prSet presAssocID="{92B5E156-6391-4BA4-A68C-844976B913AC}" presName="root" presStyleCnt="0">
        <dgm:presLayoutVars>
          <dgm:dir/>
          <dgm:resizeHandles val="exact"/>
        </dgm:presLayoutVars>
      </dgm:prSet>
      <dgm:spPr/>
    </dgm:pt>
    <dgm:pt modelId="{8F9A35E6-218E-42A2-A3B9-90C8C7E17248}" type="pres">
      <dgm:prSet presAssocID="{320938B3-04E7-4FC2-A7E0-784A4893FD6F}" presName="compNode" presStyleCnt="0"/>
      <dgm:spPr/>
    </dgm:pt>
    <dgm:pt modelId="{493FEDA0-4FD8-457D-BC07-992028CFBF7F}" type="pres">
      <dgm:prSet presAssocID="{320938B3-04E7-4FC2-A7E0-784A4893FD6F}" presName="iconBgRect" presStyleLbl="bgShp" presStyleIdx="0" presStyleCnt="3"/>
      <dgm:spPr>
        <a:prstGeom prst="round2DiagRect">
          <a:avLst>
            <a:gd name="adj1" fmla="val 29727"/>
            <a:gd name="adj2" fmla="val 0"/>
          </a:avLst>
        </a:prstGeom>
      </dgm:spPr>
    </dgm:pt>
    <dgm:pt modelId="{E7F5CBA0-9312-489E-A25A-1C89637C246E}" type="pres">
      <dgm:prSet presAssocID="{320938B3-04E7-4FC2-A7E0-784A4893FD6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bulb"/>
        </a:ext>
      </dgm:extLst>
    </dgm:pt>
    <dgm:pt modelId="{83A2170D-682A-4DD3-B2DB-4C08CF64BA79}" type="pres">
      <dgm:prSet presAssocID="{320938B3-04E7-4FC2-A7E0-784A4893FD6F}" presName="spaceRect" presStyleCnt="0"/>
      <dgm:spPr/>
    </dgm:pt>
    <dgm:pt modelId="{E5C2214F-1DE1-4D21-A2EA-6B688C7BD76E}" type="pres">
      <dgm:prSet presAssocID="{320938B3-04E7-4FC2-A7E0-784A4893FD6F}" presName="textRect" presStyleLbl="revTx" presStyleIdx="0" presStyleCnt="3">
        <dgm:presLayoutVars>
          <dgm:chMax val="1"/>
          <dgm:chPref val="1"/>
        </dgm:presLayoutVars>
      </dgm:prSet>
      <dgm:spPr/>
    </dgm:pt>
    <dgm:pt modelId="{3A16C5E2-ED9F-48E2-A6E9-1EACCB533A04}" type="pres">
      <dgm:prSet presAssocID="{90279FF0-D236-40F6-8942-364889C0D470}" presName="sibTrans" presStyleCnt="0"/>
      <dgm:spPr/>
    </dgm:pt>
    <dgm:pt modelId="{8B5CCD78-A939-4E0D-A873-1B858132F8C9}" type="pres">
      <dgm:prSet presAssocID="{4BBBCB10-140B-41D6-AEF7-E171CB59B218}" presName="compNode" presStyleCnt="0"/>
      <dgm:spPr/>
    </dgm:pt>
    <dgm:pt modelId="{DEA6CDCD-907F-4F75-A211-1024E2902335}" type="pres">
      <dgm:prSet presAssocID="{4BBBCB10-140B-41D6-AEF7-E171CB59B218}" presName="iconBgRect" presStyleLbl="bgShp" presStyleIdx="1" presStyleCnt="3"/>
      <dgm:spPr>
        <a:prstGeom prst="round2DiagRect">
          <a:avLst>
            <a:gd name="adj1" fmla="val 29727"/>
            <a:gd name="adj2" fmla="val 0"/>
          </a:avLst>
        </a:prstGeom>
      </dgm:spPr>
    </dgm:pt>
    <dgm:pt modelId="{A765B68C-348D-4940-8C4F-64C206D8CB07}" type="pres">
      <dgm:prSet presAssocID="{4BBBCB10-140B-41D6-AEF7-E171CB59B21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pen Book"/>
        </a:ext>
      </dgm:extLst>
    </dgm:pt>
    <dgm:pt modelId="{C1B5EB4E-E2FF-4C61-BC8F-FB9A7F6991A2}" type="pres">
      <dgm:prSet presAssocID="{4BBBCB10-140B-41D6-AEF7-E171CB59B218}" presName="spaceRect" presStyleCnt="0"/>
      <dgm:spPr/>
    </dgm:pt>
    <dgm:pt modelId="{B0CF09E5-0FCB-4D76-9FCD-0AE79236B65A}" type="pres">
      <dgm:prSet presAssocID="{4BBBCB10-140B-41D6-AEF7-E171CB59B218}" presName="textRect" presStyleLbl="revTx" presStyleIdx="1" presStyleCnt="3">
        <dgm:presLayoutVars>
          <dgm:chMax val="1"/>
          <dgm:chPref val="1"/>
        </dgm:presLayoutVars>
      </dgm:prSet>
      <dgm:spPr/>
    </dgm:pt>
    <dgm:pt modelId="{56A1ADCA-4380-4FAE-9EF3-EF343691C202}" type="pres">
      <dgm:prSet presAssocID="{CEE5CCC0-C185-405D-B844-5545CED3F343}" presName="sibTrans" presStyleCnt="0"/>
      <dgm:spPr/>
    </dgm:pt>
    <dgm:pt modelId="{B3E6B0F6-95F7-4218-8C9A-0394FCDDB006}" type="pres">
      <dgm:prSet presAssocID="{2C619F98-A177-4DC3-A296-8A1754135482}" presName="compNode" presStyleCnt="0"/>
      <dgm:spPr/>
    </dgm:pt>
    <dgm:pt modelId="{F9D8B325-0018-4AD7-BF97-8267F9C64402}" type="pres">
      <dgm:prSet presAssocID="{2C619F98-A177-4DC3-A296-8A1754135482}" presName="iconBgRect" presStyleLbl="bgShp" presStyleIdx="2" presStyleCnt="3"/>
      <dgm:spPr>
        <a:prstGeom prst="round2DiagRect">
          <a:avLst>
            <a:gd name="adj1" fmla="val 29727"/>
            <a:gd name="adj2" fmla="val 0"/>
          </a:avLst>
        </a:prstGeom>
      </dgm:spPr>
    </dgm:pt>
    <dgm:pt modelId="{FB67C8AF-7C30-4094-9EA5-97A6F3A0C8B4}" type="pres">
      <dgm:prSet presAssocID="{2C619F98-A177-4DC3-A296-8A175413548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15730098-A71D-4BC4-BD0B-9BC13E9DEB62}" type="pres">
      <dgm:prSet presAssocID="{2C619F98-A177-4DC3-A296-8A1754135482}" presName="spaceRect" presStyleCnt="0"/>
      <dgm:spPr/>
    </dgm:pt>
    <dgm:pt modelId="{85844241-B634-4BB6-9432-869C27049E35}" type="pres">
      <dgm:prSet presAssocID="{2C619F98-A177-4DC3-A296-8A1754135482}" presName="textRect" presStyleLbl="revTx" presStyleIdx="2" presStyleCnt="3">
        <dgm:presLayoutVars>
          <dgm:chMax val="1"/>
          <dgm:chPref val="1"/>
        </dgm:presLayoutVars>
      </dgm:prSet>
      <dgm:spPr/>
    </dgm:pt>
  </dgm:ptLst>
  <dgm:cxnLst>
    <dgm:cxn modelId="{770B701E-65B3-4F22-B381-9B0E0F0BF7A7}" srcId="{92B5E156-6391-4BA4-A68C-844976B913AC}" destId="{320938B3-04E7-4FC2-A7E0-784A4893FD6F}" srcOrd="0" destOrd="0" parTransId="{C7A900DA-0308-4DEA-8231-22AE10093DF9}" sibTransId="{90279FF0-D236-40F6-8942-364889C0D470}"/>
    <dgm:cxn modelId="{F70EBB22-7AD0-BC43-8545-8200C7C30586}" type="presOf" srcId="{2C619F98-A177-4DC3-A296-8A1754135482}" destId="{85844241-B634-4BB6-9432-869C27049E35}" srcOrd="0" destOrd="0" presId="urn:microsoft.com/office/officeart/2018/5/layout/IconLeafLabelList"/>
    <dgm:cxn modelId="{8F870129-855E-4494-95BD-8345F3896C49}" srcId="{92B5E156-6391-4BA4-A68C-844976B913AC}" destId="{2C619F98-A177-4DC3-A296-8A1754135482}" srcOrd="2" destOrd="0" parTransId="{C57AD088-2DB4-47D0-8196-B0A950A8DE3F}" sibTransId="{6A1D1A45-4650-4AB5-93FA-2D753C36ABE5}"/>
    <dgm:cxn modelId="{BE978540-5A6E-2241-97AC-A2D7C4139EBC}" type="presOf" srcId="{92B5E156-6391-4BA4-A68C-844976B913AC}" destId="{D1478F78-34F7-4599-A34B-F8A6604F0809}" srcOrd="0" destOrd="0" presId="urn:microsoft.com/office/officeart/2018/5/layout/IconLeafLabelList"/>
    <dgm:cxn modelId="{451706AA-B107-1242-84B0-24EAE5A08307}" type="presOf" srcId="{320938B3-04E7-4FC2-A7E0-784A4893FD6F}" destId="{E5C2214F-1DE1-4D21-A2EA-6B688C7BD76E}" srcOrd="0" destOrd="0" presId="urn:microsoft.com/office/officeart/2018/5/layout/IconLeafLabelList"/>
    <dgm:cxn modelId="{87F36BC4-F881-EA4C-8880-5DD4E433FD3D}" type="presOf" srcId="{4BBBCB10-140B-41D6-AEF7-E171CB59B218}" destId="{B0CF09E5-0FCB-4D76-9FCD-0AE79236B65A}" srcOrd="0" destOrd="0" presId="urn:microsoft.com/office/officeart/2018/5/layout/IconLeafLabelList"/>
    <dgm:cxn modelId="{2CB53CE6-A629-4959-9351-38616A4F1719}" srcId="{92B5E156-6391-4BA4-A68C-844976B913AC}" destId="{4BBBCB10-140B-41D6-AEF7-E171CB59B218}" srcOrd="1" destOrd="0" parTransId="{8E98F468-6E86-4A01-BA1B-F8B110BD29C1}" sibTransId="{CEE5CCC0-C185-405D-B844-5545CED3F343}"/>
    <dgm:cxn modelId="{0408204D-A12A-F74B-92E0-C5C42988365D}" type="presParOf" srcId="{D1478F78-34F7-4599-A34B-F8A6604F0809}" destId="{8F9A35E6-218E-42A2-A3B9-90C8C7E17248}" srcOrd="0" destOrd="0" presId="urn:microsoft.com/office/officeart/2018/5/layout/IconLeafLabelList"/>
    <dgm:cxn modelId="{AC2FEF29-5D62-8F4C-B29F-6AA22EB3B73E}" type="presParOf" srcId="{8F9A35E6-218E-42A2-A3B9-90C8C7E17248}" destId="{493FEDA0-4FD8-457D-BC07-992028CFBF7F}" srcOrd="0" destOrd="0" presId="urn:microsoft.com/office/officeart/2018/5/layout/IconLeafLabelList"/>
    <dgm:cxn modelId="{54FEA457-0CC5-9047-BADB-92D052495FD4}" type="presParOf" srcId="{8F9A35E6-218E-42A2-A3B9-90C8C7E17248}" destId="{E7F5CBA0-9312-489E-A25A-1C89637C246E}" srcOrd="1" destOrd="0" presId="urn:microsoft.com/office/officeart/2018/5/layout/IconLeafLabelList"/>
    <dgm:cxn modelId="{47636D05-92CA-6143-ACCA-76A0D92BF455}" type="presParOf" srcId="{8F9A35E6-218E-42A2-A3B9-90C8C7E17248}" destId="{83A2170D-682A-4DD3-B2DB-4C08CF64BA79}" srcOrd="2" destOrd="0" presId="urn:microsoft.com/office/officeart/2018/5/layout/IconLeafLabelList"/>
    <dgm:cxn modelId="{F139D329-AB70-714F-A241-9159F1E468EC}" type="presParOf" srcId="{8F9A35E6-218E-42A2-A3B9-90C8C7E17248}" destId="{E5C2214F-1DE1-4D21-A2EA-6B688C7BD76E}" srcOrd="3" destOrd="0" presId="urn:microsoft.com/office/officeart/2018/5/layout/IconLeafLabelList"/>
    <dgm:cxn modelId="{EC1E2DE6-8878-DD4F-B911-5B44F543AB9C}" type="presParOf" srcId="{D1478F78-34F7-4599-A34B-F8A6604F0809}" destId="{3A16C5E2-ED9F-48E2-A6E9-1EACCB533A04}" srcOrd="1" destOrd="0" presId="urn:microsoft.com/office/officeart/2018/5/layout/IconLeafLabelList"/>
    <dgm:cxn modelId="{DD7E2150-B9D8-3E44-AFCB-663BBA5B3061}" type="presParOf" srcId="{D1478F78-34F7-4599-A34B-F8A6604F0809}" destId="{8B5CCD78-A939-4E0D-A873-1B858132F8C9}" srcOrd="2" destOrd="0" presId="urn:microsoft.com/office/officeart/2018/5/layout/IconLeafLabelList"/>
    <dgm:cxn modelId="{EE144AC6-B780-944A-A4A5-90C99B7DB1FA}" type="presParOf" srcId="{8B5CCD78-A939-4E0D-A873-1B858132F8C9}" destId="{DEA6CDCD-907F-4F75-A211-1024E2902335}" srcOrd="0" destOrd="0" presId="urn:microsoft.com/office/officeart/2018/5/layout/IconLeafLabelList"/>
    <dgm:cxn modelId="{AA38D200-0A8C-1B42-8094-E5A5F98402AC}" type="presParOf" srcId="{8B5CCD78-A939-4E0D-A873-1B858132F8C9}" destId="{A765B68C-348D-4940-8C4F-64C206D8CB07}" srcOrd="1" destOrd="0" presId="urn:microsoft.com/office/officeart/2018/5/layout/IconLeafLabelList"/>
    <dgm:cxn modelId="{05681625-BA4F-0C49-B42D-2BC70E4EB416}" type="presParOf" srcId="{8B5CCD78-A939-4E0D-A873-1B858132F8C9}" destId="{C1B5EB4E-E2FF-4C61-BC8F-FB9A7F6991A2}" srcOrd="2" destOrd="0" presId="urn:microsoft.com/office/officeart/2018/5/layout/IconLeafLabelList"/>
    <dgm:cxn modelId="{39ED7E5F-64EC-8044-BFFE-B67892C32AEF}" type="presParOf" srcId="{8B5CCD78-A939-4E0D-A873-1B858132F8C9}" destId="{B0CF09E5-0FCB-4D76-9FCD-0AE79236B65A}" srcOrd="3" destOrd="0" presId="urn:microsoft.com/office/officeart/2018/5/layout/IconLeafLabelList"/>
    <dgm:cxn modelId="{00A2AD1E-C2B2-FD40-A30E-E85919D5D1AC}" type="presParOf" srcId="{D1478F78-34F7-4599-A34B-F8A6604F0809}" destId="{56A1ADCA-4380-4FAE-9EF3-EF343691C202}" srcOrd="3" destOrd="0" presId="urn:microsoft.com/office/officeart/2018/5/layout/IconLeafLabelList"/>
    <dgm:cxn modelId="{CEE5D6DF-70CE-434E-BA94-656392D8EDF1}" type="presParOf" srcId="{D1478F78-34F7-4599-A34B-F8A6604F0809}" destId="{B3E6B0F6-95F7-4218-8C9A-0394FCDDB006}" srcOrd="4" destOrd="0" presId="urn:microsoft.com/office/officeart/2018/5/layout/IconLeafLabelList"/>
    <dgm:cxn modelId="{B9D7214D-DFC0-C94A-B2F1-BC94872578EC}" type="presParOf" srcId="{B3E6B0F6-95F7-4218-8C9A-0394FCDDB006}" destId="{F9D8B325-0018-4AD7-BF97-8267F9C64402}" srcOrd="0" destOrd="0" presId="urn:microsoft.com/office/officeart/2018/5/layout/IconLeafLabelList"/>
    <dgm:cxn modelId="{DF4A1C29-EF07-3747-8AD2-9E1C7AF3ED8C}" type="presParOf" srcId="{B3E6B0F6-95F7-4218-8C9A-0394FCDDB006}" destId="{FB67C8AF-7C30-4094-9EA5-97A6F3A0C8B4}" srcOrd="1" destOrd="0" presId="urn:microsoft.com/office/officeart/2018/5/layout/IconLeafLabelList"/>
    <dgm:cxn modelId="{0030E231-1BD1-ED40-81B1-65CE5FE88577}" type="presParOf" srcId="{B3E6B0F6-95F7-4218-8C9A-0394FCDDB006}" destId="{15730098-A71D-4BC4-BD0B-9BC13E9DEB62}" srcOrd="2" destOrd="0" presId="urn:microsoft.com/office/officeart/2018/5/layout/IconLeafLabelList"/>
    <dgm:cxn modelId="{6CF518C6-3255-1147-8FA2-484E3EED0271}" type="presParOf" srcId="{B3E6B0F6-95F7-4218-8C9A-0394FCDDB006}" destId="{85844241-B634-4BB6-9432-869C27049E35}"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3277F0-16EF-4FAA-9CB6-7D941D918AC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3C20D58-8979-480D-A124-683B6735F9D2}">
      <dgm:prSet/>
      <dgm:spPr/>
      <dgm:t>
        <a:bodyPr/>
        <a:lstStyle/>
        <a:p>
          <a:pPr>
            <a:lnSpc>
              <a:spcPct val="100000"/>
            </a:lnSpc>
          </a:pPr>
          <a:r>
            <a:rPr lang="en-US" dirty="0"/>
            <a:t>Italicize:</a:t>
          </a:r>
        </a:p>
        <a:p>
          <a:pPr>
            <a:lnSpc>
              <a:spcPct val="100000"/>
            </a:lnSpc>
          </a:pPr>
          <a:r>
            <a:rPr lang="en-US" dirty="0"/>
            <a:t>Foreign language terms and transliterations of Greek and Hebrew.</a:t>
          </a:r>
        </a:p>
      </dgm:t>
    </dgm:pt>
    <dgm:pt modelId="{B718538C-7F50-40B8-8DC5-55BB4C165062}" type="parTrans" cxnId="{8D67CB25-D475-4C7F-A99F-BCB51ADF463A}">
      <dgm:prSet/>
      <dgm:spPr/>
      <dgm:t>
        <a:bodyPr/>
        <a:lstStyle/>
        <a:p>
          <a:endParaRPr lang="en-US"/>
        </a:p>
      </dgm:t>
    </dgm:pt>
    <dgm:pt modelId="{84B07DA1-9490-4110-81B1-1885A5F44A67}" type="sibTrans" cxnId="{8D67CB25-D475-4C7F-A99F-BCB51ADF463A}">
      <dgm:prSet phldrT="01" phldr="0"/>
      <dgm:spPr/>
      <dgm:t>
        <a:bodyPr/>
        <a:lstStyle/>
        <a:p>
          <a:endParaRPr lang="en-US"/>
        </a:p>
      </dgm:t>
    </dgm:pt>
    <dgm:pt modelId="{5226923E-59AC-4F19-9EFF-945A4C467D06}">
      <dgm:prSet/>
      <dgm:spPr/>
      <dgm:t>
        <a:bodyPr/>
        <a:lstStyle/>
        <a:p>
          <a:pPr marL="742950" indent="-388938">
            <a:lnSpc>
              <a:spcPct val="100000"/>
            </a:lnSpc>
            <a:buNone/>
            <a:tabLst/>
          </a:pPr>
          <a:r>
            <a:rPr lang="en-US" dirty="0"/>
            <a:t>Examples:</a:t>
          </a:r>
        </a:p>
      </dgm:t>
    </dgm:pt>
    <dgm:pt modelId="{6CB473B2-C360-4D72-9EA4-3CD8687E2941}" type="parTrans" cxnId="{82629078-A85F-4EA7-A2E1-703DFEABC401}">
      <dgm:prSet/>
      <dgm:spPr/>
      <dgm:t>
        <a:bodyPr/>
        <a:lstStyle/>
        <a:p>
          <a:endParaRPr lang="en-US"/>
        </a:p>
      </dgm:t>
    </dgm:pt>
    <dgm:pt modelId="{2EEE0EA7-0826-4CED-BE85-F8402672F8DB}" type="sibTrans" cxnId="{82629078-A85F-4EA7-A2E1-703DFEABC401}">
      <dgm:prSet/>
      <dgm:spPr/>
      <dgm:t>
        <a:bodyPr/>
        <a:lstStyle/>
        <a:p>
          <a:endParaRPr lang="en-US"/>
        </a:p>
      </dgm:t>
    </dgm:pt>
    <dgm:pt modelId="{1612B5DC-B2C4-4C76-81C0-9DB44DD7B46F}">
      <dgm:prSet/>
      <dgm:spPr/>
      <dgm:t>
        <a:bodyPr/>
        <a:lstStyle/>
        <a:p>
          <a:pPr marL="742950" indent="-388938">
            <a:tabLst/>
          </a:pPr>
          <a:r>
            <a:rPr lang="en-US" dirty="0"/>
            <a:t>The transliteration for “word” in Greek is </a:t>
          </a:r>
          <a:r>
            <a:rPr lang="en-US" i="1" dirty="0"/>
            <a:t>logos</a:t>
          </a:r>
          <a:r>
            <a:rPr lang="en-US" dirty="0"/>
            <a:t>.</a:t>
          </a:r>
        </a:p>
      </dgm:t>
    </dgm:pt>
    <dgm:pt modelId="{90327FC1-4B51-4F7D-955C-088775D2818E}" type="parTrans" cxnId="{E27FBCAC-34FC-4D61-8555-0102D1BD53F7}">
      <dgm:prSet/>
      <dgm:spPr/>
      <dgm:t>
        <a:bodyPr/>
        <a:lstStyle/>
        <a:p>
          <a:endParaRPr lang="en-US"/>
        </a:p>
      </dgm:t>
    </dgm:pt>
    <dgm:pt modelId="{91886FC2-13CF-486E-81AD-1543417D5572}" type="sibTrans" cxnId="{E27FBCAC-34FC-4D61-8555-0102D1BD53F7}">
      <dgm:prSet/>
      <dgm:spPr/>
      <dgm:t>
        <a:bodyPr/>
        <a:lstStyle/>
        <a:p>
          <a:endParaRPr lang="en-US"/>
        </a:p>
      </dgm:t>
    </dgm:pt>
    <dgm:pt modelId="{1DDC9D28-4A68-43E2-99B0-05E61F9C4C55}">
      <dgm:prSet/>
      <dgm:spPr/>
      <dgm:t>
        <a:bodyPr/>
        <a:lstStyle/>
        <a:p>
          <a:pPr marL="742950" indent="-388938">
            <a:tabLst/>
          </a:pPr>
          <a:r>
            <a:rPr lang="en-US" dirty="0"/>
            <a:t>The word for “rest” in the original Hebrew is </a:t>
          </a:r>
          <a:r>
            <a:rPr lang="en-US" i="1" dirty="0" err="1"/>
            <a:t>nuwach</a:t>
          </a:r>
          <a:r>
            <a:rPr lang="en-US" dirty="0"/>
            <a:t>.</a:t>
          </a:r>
        </a:p>
      </dgm:t>
    </dgm:pt>
    <dgm:pt modelId="{8AB5B5F3-9BF8-4231-9633-EAA6501C2D2E}" type="parTrans" cxnId="{5F531189-7E6B-40F7-A8CE-2160E6EF8930}">
      <dgm:prSet/>
      <dgm:spPr/>
      <dgm:t>
        <a:bodyPr/>
        <a:lstStyle/>
        <a:p>
          <a:endParaRPr lang="en-US"/>
        </a:p>
      </dgm:t>
    </dgm:pt>
    <dgm:pt modelId="{D5A3FA2F-1CE1-4909-8135-9D87AFD04FD9}" type="sibTrans" cxnId="{5F531189-7E6B-40F7-A8CE-2160E6EF8930}">
      <dgm:prSet/>
      <dgm:spPr/>
      <dgm:t>
        <a:bodyPr/>
        <a:lstStyle/>
        <a:p>
          <a:endParaRPr lang="en-US"/>
        </a:p>
      </dgm:t>
    </dgm:pt>
    <dgm:pt modelId="{EAAC48F7-7D68-4BD3-88E7-252482325273}">
      <dgm:prSet/>
      <dgm:spPr/>
      <dgm:t>
        <a:bodyPr/>
        <a:lstStyle/>
        <a:p>
          <a:pPr>
            <a:lnSpc>
              <a:spcPct val="100000"/>
            </a:lnSpc>
          </a:pPr>
          <a:r>
            <a:rPr lang="en-US" dirty="0"/>
            <a:t>Do not italicize:</a:t>
          </a:r>
        </a:p>
        <a:p>
          <a:pPr>
            <a:lnSpc>
              <a:spcPct val="100000"/>
            </a:lnSpc>
          </a:pPr>
          <a:r>
            <a:rPr lang="en-US" dirty="0"/>
            <a:t>Familiar terms (e.g., de facto, vis-à-vis) or Greek and Hebrew terms when written in Greek and Hebrew letters. </a:t>
          </a:r>
        </a:p>
      </dgm:t>
    </dgm:pt>
    <dgm:pt modelId="{6E7290CF-B7E6-4D18-8E18-3C045D1D9CD4}" type="parTrans" cxnId="{F31E7069-8974-4B6E-97B3-3797BFF0CB28}">
      <dgm:prSet/>
      <dgm:spPr/>
      <dgm:t>
        <a:bodyPr/>
        <a:lstStyle/>
        <a:p>
          <a:endParaRPr lang="en-US"/>
        </a:p>
      </dgm:t>
    </dgm:pt>
    <dgm:pt modelId="{67C17923-AF0A-40D0-922A-A8062A4291E2}" type="sibTrans" cxnId="{F31E7069-8974-4B6E-97B3-3797BFF0CB28}">
      <dgm:prSet phldrT="02" phldr="0"/>
      <dgm:spPr/>
      <dgm:t>
        <a:bodyPr/>
        <a:lstStyle/>
        <a:p>
          <a:endParaRPr lang="en-US"/>
        </a:p>
      </dgm:t>
    </dgm:pt>
    <dgm:pt modelId="{9DE88BCE-6E05-BD4E-B548-63866937EE9D}" type="pres">
      <dgm:prSet presAssocID="{703277F0-16EF-4FAA-9CB6-7D941D918ACC}" presName="linear" presStyleCnt="0">
        <dgm:presLayoutVars>
          <dgm:animLvl val="lvl"/>
          <dgm:resizeHandles val="exact"/>
        </dgm:presLayoutVars>
      </dgm:prSet>
      <dgm:spPr/>
    </dgm:pt>
    <dgm:pt modelId="{BD3EB070-A28E-874A-90BB-D26F2A133021}" type="pres">
      <dgm:prSet presAssocID="{63C20D58-8979-480D-A124-683B6735F9D2}" presName="parentText" presStyleLbl="node1" presStyleIdx="0" presStyleCnt="2">
        <dgm:presLayoutVars>
          <dgm:chMax val="0"/>
          <dgm:bulletEnabled val="1"/>
        </dgm:presLayoutVars>
      </dgm:prSet>
      <dgm:spPr/>
    </dgm:pt>
    <dgm:pt modelId="{47B4B559-5660-614B-BFCF-385425856041}" type="pres">
      <dgm:prSet presAssocID="{63C20D58-8979-480D-A124-683B6735F9D2}" presName="childText" presStyleLbl="revTx" presStyleIdx="0" presStyleCnt="1">
        <dgm:presLayoutVars>
          <dgm:bulletEnabled val="1"/>
        </dgm:presLayoutVars>
      </dgm:prSet>
      <dgm:spPr/>
    </dgm:pt>
    <dgm:pt modelId="{5DCD5CE5-B448-864A-A39E-684C2ABFF426}" type="pres">
      <dgm:prSet presAssocID="{EAAC48F7-7D68-4BD3-88E7-252482325273}" presName="parentText" presStyleLbl="node1" presStyleIdx="1" presStyleCnt="2" custLinFactNeighborX="-740" custLinFactNeighborY="21541">
        <dgm:presLayoutVars>
          <dgm:chMax val="0"/>
          <dgm:bulletEnabled val="1"/>
        </dgm:presLayoutVars>
      </dgm:prSet>
      <dgm:spPr/>
    </dgm:pt>
  </dgm:ptLst>
  <dgm:cxnLst>
    <dgm:cxn modelId="{8D67CB25-D475-4C7F-A99F-BCB51ADF463A}" srcId="{703277F0-16EF-4FAA-9CB6-7D941D918ACC}" destId="{63C20D58-8979-480D-A124-683B6735F9D2}" srcOrd="0" destOrd="0" parTransId="{B718538C-7F50-40B8-8DC5-55BB4C165062}" sibTransId="{84B07DA1-9490-4110-81B1-1885A5F44A67}"/>
    <dgm:cxn modelId="{A2F5CD58-C070-0846-8B75-50419B019EBA}" type="presOf" srcId="{1612B5DC-B2C4-4C76-81C0-9DB44DD7B46F}" destId="{47B4B559-5660-614B-BFCF-385425856041}" srcOrd="0" destOrd="1" presId="urn:microsoft.com/office/officeart/2005/8/layout/vList2"/>
    <dgm:cxn modelId="{F31E7069-8974-4B6E-97B3-3797BFF0CB28}" srcId="{703277F0-16EF-4FAA-9CB6-7D941D918ACC}" destId="{EAAC48F7-7D68-4BD3-88E7-252482325273}" srcOrd="1" destOrd="0" parTransId="{6E7290CF-B7E6-4D18-8E18-3C045D1D9CD4}" sibTransId="{67C17923-AF0A-40D0-922A-A8062A4291E2}"/>
    <dgm:cxn modelId="{82629078-A85F-4EA7-A2E1-703DFEABC401}" srcId="{63C20D58-8979-480D-A124-683B6735F9D2}" destId="{5226923E-59AC-4F19-9EFF-945A4C467D06}" srcOrd="0" destOrd="0" parTransId="{6CB473B2-C360-4D72-9EA4-3CD8687E2941}" sibTransId="{2EEE0EA7-0826-4CED-BE85-F8402672F8DB}"/>
    <dgm:cxn modelId="{503AD688-7FC5-7D48-8367-7E8BB3419002}" type="presOf" srcId="{EAAC48F7-7D68-4BD3-88E7-252482325273}" destId="{5DCD5CE5-B448-864A-A39E-684C2ABFF426}" srcOrd="0" destOrd="0" presId="urn:microsoft.com/office/officeart/2005/8/layout/vList2"/>
    <dgm:cxn modelId="{5F531189-7E6B-40F7-A8CE-2160E6EF8930}" srcId="{5226923E-59AC-4F19-9EFF-945A4C467D06}" destId="{1DDC9D28-4A68-43E2-99B0-05E61F9C4C55}" srcOrd="1" destOrd="0" parTransId="{8AB5B5F3-9BF8-4231-9633-EAA6501C2D2E}" sibTransId="{D5A3FA2F-1CE1-4909-8135-9D87AFD04FD9}"/>
    <dgm:cxn modelId="{E27FBCAC-34FC-4D61-8555-0102D1BD53F7}" srcId="{5226923E-59AC-4F19-9EFF-945A4C467D06}" destId="{1612B5DC-B2C4-4C76-81C0-9DB44DD7B46F}" srcOrd="0" destOrd="0" parTransId="{90327FC1-4B51-4F7D-955C-088775D2818E}" sibTransId="{91886FC2-13CF-486E-81AD-1543417D5572}"/>
    <dgm:cxn modelId="{3BDCB4B9-38A3-B54C-BA97-965303A9188A}" type="presOf" srcId="{703277F0-16EF-4FAA-9CB6-7D941D918ACC}" destId="{9DE88BCE-6E05-BD4E-B548-63866937EE9D}" srcOrd="0" destOrd="0" presId="urn:microsoft.com/office/officeart/2005/8/layout/vList2"/>
    <dgm:cxn modelId="{164CC4DE-6356-4C44-BAA8-3BB4C9F0F91E}" type="presOf" srcId="{5226923E-59AC-4F19-9EFF-945A4C467D06}" destId="{47B4B559-5660-614B-BFCF-385425856041}" srcOrd="0" destOrd="0" presId="urn:microsoft.com/office/officeart/2005/8/layout/vList2"/>
    <dgm:cxn modelId="{0DCF72DF-9CD7-C241-A82E-B6C12C3E87FC}" type="presOf" srcId="{63C20D58-8979-480D-A124-683B6735F9D2}" destId="{BD3EB070-A28E-874A-90BB-D26F2A133021}" srcOrd="0" destOrd="0" presId="urn:microsoft.com/office/officeart/2005/8/layout/vList2"/>
    <dgm:cxn modelId="{A07BB2F9-7B46-C54D-8322-157DB8F10736}" type="presOf" srcId="{1DDC9D28-4A68-43E2-99B0-05E61F9C4C55}" destId="{47B4B559-5660-614B-BFCF-385425856041}" srcOrd="0" destOrd="2" presId="urn:microsoft.com/office/officeart/2005/8/layout/vList2"/>
    <dgm:cxn modelId="{E15A7981-D12A-AD42-98C3-E76E5601DE21}" type="presParOf" srcId="{9DE88BCE-6E05-BD4E-B548-63866937EE9D}" destId="{BD3EB070-A28E-874A-90BB-D26F2A133021}" srcOrd="0" destOrd="0" presId="urn:microsoft.com/office/officeart/2005/8/layout/vList2"/>
    <dgm:cxn modelId="{5086193A-371E-DF43-AC4A-FC976B176CF2}" type="presParOf" srcId="{9DE88BCE-6E05-BD4E-B548-63866937EE9D}" destId="{47B4B559-5660-614B-BFCF-385425856041}" srcOrd="1" destOrd="0" presId="urn:microsoft.com/office/officeart/2005/8/layout/vList2"/>
    <dgm:cxn modelId="{F40B0E1C-0D3A-6C45-8E5C-9FFEC5932432}" type="presParOf" srcId="{9DE88BCE-6E05-BD4E-B548-63866937EE9D}" destId="{5DCD5CE5-B448-864A-A39E-684C2ABFF42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EAE24EF-9D70-4463-BC8E-B0B1FC2072B9}" type="doc">
      <dgm:prSet loTypeId="urn:microsoft.com/office/officeart/2018/5/layout/CenteredIconLabelDescriptionList" loCatId="icon" qsTypeId="urn:microsoft.com/office/officeart/2005/8/quickstyle/simple1" qsCatId="simple" csTypeId="urn:microsoft.com/office/officeart/2005/8/colors/colorful1" csCatId="colorful" phldr="1"/>
      <dgm:spPr/>
      <dgm:t>
        <a:bodyPr/>
        <a:lstStyle/>
        <a:p>
          <a:endParaRPr lang="en-US"/>
        </a:p>
      </dgm:t>
    </dgm:pt>
    <dgm:pt modelId="{27D88579-30C7-4933-9D7B-F1DCDF535C66}">
      <dgm:prSet/>
      <dgm:spPr/>
      <dgm:t>
        <a:bodyPr/>
        <a:lstStyle/>
        <a:p>
          <a:pPr>
            <a:lnSpc>
              <a:spcPct val="100000"/>
            </a:lnSpc>
            <a:defRPr b="1"/>
          </a:pPr>
          <a:r>
            <a:rPr lang="en-US">
              <a:solidFill>
                <a:schemeClr val="bg2"/>
              </a:solidFill>
            </a:rPr>
            <a:t>Parentheses:</a:t>
          </a:r>
        </a:p>
      </dgm:t>
    </dgm:pt>
    <dgm:pt modelId="{946455B9-B986-4C79-8D78-2A77C0911FCE}" type="parTrans" cxnId="{4B1111E9-87F4-4D51-8E1C-AC21D5146A39}">
      <dgm:prSet/>
      <dgm:spPr/>
      <dgm:t>
        <a:bodyPr/>
        <a:lstStyle/>
        <a:p>
          <a:endParaRPr lang="en-US"/>
        </a:p>
      </dgm:t>
    </dgm:pt>
    <dgm:pt modelId="{953EBB4C-6732-47F1-A577-51AF17F7EBBB}" type="sibTrans" cxnId="{4B1111E9-87F4-4D51-8E1C-AC21D5146A39}">
      <dgm:prSet/>
      <dgm:spPr/>
      <dgm:t>
        <a:bodyPr/>
        <a:lstStyle/>
        <a:p>
          <a:endParaRPr lang="en-US"/>
        </a:p>
      </dgm:t>
    </dgm:pt>
    <dgm:pt modelId="{5492E357-925D-45D4-B88D-336650C37D72}">
      <dgm:prSet custT="1"/>
      <dgm:spPr/>
      <dgm:t>
        <a:bodyPr/>
        <a:lstStyle/>
        <a:p>
          <a:pPr>
            <a:lnSpc>
              <a:spcPct val="100000"/>
            </a:lnSpc>
          </a:pPr>
          <a:r>
            <a:rPr lang="en-US" sz="1700">
              <a:solidFill>
                <a:schemeClr val="bg2"/>
              </a:solidFill>
            </a:rPr>
            <a:t>Note the version in parentheses using abbreviations: </a:t>
          </a:r>
        </a:p>
      </dgm:t>
    </dgm:pt>
    <dgm:pt modelId="{4C8EDB41-3363-41D9-A29A-D530BFDC0702}" type="parTrans" cxnId="{EB5132D6-4738-405E-BFA5-41AA8F40BD4B}">
      <dgm:prSet/>
      <dgm:spPr/>
      <dgm:t>
        <a:bodyPr/>
        <a:lstStyle/>
        <a:p>
          <a:endParaRPr lang="en-US"/>
        </a:p>
      </dgm:t>
    </dgm:pt>
    <dgm:pt modelId="{7FAC9FFE-6022-4664-AB07-3E3858A2E0F2}" type="sibTrans" cxnId="{EB5132D6-4738-405E-BFA5-41AA8F40BD4B}">
      <dgm:prSet/>
      <dgm:spPr/>
      <dgm:t>
        <a:bodyPr/>
        <a:lstStyle/>
        <a:p>
          <a:endParaRPr lang="en-US"/>
        </a:p>
      </dgm:t>
    </dgm:pt>
    <dgm:pt modelId="{F6A299D5-8878-44B6-803B-24177463A77D}">
      <dgm:prSet custT="1"/>
      <dgm:spPr/>
      <dgm:t>
        <a:bodyPr/>
        <a:lstStyle/>
        <a:p>
          <a:r>
            <a:rPr lang="en-US" sz="1700">
              <a:solidFill>
                <a:schemeClr val="bg2"/>
              </a:solidFill>
            </a:rPr>
            <a:t> “Jesus wept” (John 11:35 NIV). </a:t>
          </a:r>
        </a:p>
      </dgm:t>
    </dgm:pt>
    <dgm:pt modelId="{68F76014-8C2C-468C-A743-CBC92F13B033}" type="parTrans" cxnId="{3AA4EC7C-CDE4-4114-8429-CAB5637D6B9A}">
      <dgm:prSet/>
      <dgm:spPr/>
      <dgm:t>
        <a:bodyPr/>
        <a:lstStyle/>
        <a:p>
          <a:endParaRPr lang="en-US"/>
        </a:p>
      </dgm:t>
    </dgm:pt>
    <dgm:pt modelId="{3AB582EB-FBD6-4CAA-9F3A-C850EF4DEECD}" type="sibTrans" cxnId="{3AA4EC7C-CDE4-4114-8429-CAB5637D6B9A}">
      <dgm:prSet/>
      <dgm:spPr/>
      <dgm:t>
        <a:bodyPr/>
        <a:lstStyle/>
        <a:p>
          <a:endParaRPr lang="en-US"/>
        </a:p>
      </dgm:t>
    </dgm:pt>
    <dgm:pt modelId="{FD6C795C-DC82-4F98-A3A4-3D50F9046F29}">
      <dgm:prSet/>
      <dgm:spPr/>
      <dgm:t>
        <a:bodyPr/>
        <a:lstStyle/>
        <a:p>
          <a:pPr>
            <a:lnSpc>
              <a:spcPct val="100000"/>
            </a:lnSpc>
            <a:defRPr b="1"/>
          </a:pPr>
          <a:r>
            <a:rPr lang="en-US">
              <a:solidFill>
                <a:schemeClr val="bg2"/>
              </a:solidFill>
            </a:rPr>
            <a:t>Footnotes:</a:t>
          </a:r>
        </a:p>
      </dgm:t>
    </dgm:pt>
    <dgm:pt modelId="{26DE3872-2261-4059-B735-C6EF3BAFAFF8}" type="parTrans" cxnId="{93424F59-AA84-4CFF-B90B-5247C131A871}">
      <dgm:prSet/>
      <dgm:spPr/>
      <dgm:t>
        <a:bodyPr/>
        <a:lstStyle/>
        <a:p>
          <a:endParaRPr lang="en-US"/>
        </a:p>
      </dgm:t>
    </dgm:pt>
    <dgm:pt modelId="{FE5DFA52-F22B-4FB2-9F6C-7DD714239ECB}" type="sibTrans" cxnId="{93424F59-AA84-4CFF-B90B-5247C131A871}">
      <dgm:prSet/>
      <dgm:spPr/>
      <dgm:t>
        <a:bodyPr/>
        <a:lstStyle/>
        <a:p>
          <a:endParaRPr lang="en-US"/>
        </a:p>
      </dgm:t>
    </dgm:pt>
    <dgm:pt modelId="{0CD2396D-2F3D-41D4-AC12-6EC1953F0865}">
      <dgm:prSet custT="1"/>
      <dgm:spPr/>
      <dgm:t>
        <a:bodyPr/>
        <a:lstStyle/>
        <a:p>
          <a:pPr>
            <a:lnSpc>
              <a:spcPct val="100000"/>
            </a:lnSpc>
          </a:pPr>
          <a:r>
            <a:rPr lang="en-US" sz="1700">
              <a:solidFill>
                <a:schemeClr val="bg2"/>
              </a:solidFill>
            </a:rPr>
            <a:t>Footnote the first occurrence and identify the version. Thereafter, only identify the version when you diverge from your primary one. (See footnote example below.) </a:t>
          </a:r>
        </a:p>
      </dgm:t>
    </dgm:pt>
    <dgm:pt modelId="{CFEC5E51-DC55-48CE-B8D7-4C4B431F748A}" type="parTrans" cxnId="{B04E85AF-632E-423D-B3E4-C708606A93C7}">
      <dgm:prSet/>
      <dgm:spPr/>
      <dgm:t>
        <a:bodyPr/>
        <a:lstStyle/>
        <a:p>
          <a:endParaRPr lang="en-US"/>
        </a:p>
      </dgm:t>
    </dgm:pt>
    <dgm:pt modelId="{9FED9D01-B8B1-44FE-A84D-A5292CB70878}" type="sibTrans" cxnId="{B04E85AF-632E-423D-B3E4-C708606A93C7}">
      <dgm:prSet/>
      <dgm:spPr/>
      <dgm:t>
        <a:bodyPr/>
        <a:lstStyle/>
        <a:p>
          <a:endParaRPr lang="en-US"/>
        </a:p>
      </dgm:t>
    </dgm:pt>
    <dgm:pt modelId="{373D334B-BB51-4ACA-B56E-FEAE2D9CCCE0}">
      <dgm:prSet custT="1"/>
      <dgm:spPr/>
      <dgm:t>
        <a:bodyPr/>
        <a:lstStyle/>
        <a:p>
          <a:r>
            <a:rPr lang="en-US" sz="1700">
              <a:solidFill>
                <a:schemeClr val="bg2"/>
              </a:solidFill>
            </a:rPr>
            <a:t> “Jesus began to weep” (John 11:35).</a:t>
          </a:r>
          <a:r>
            <a:rPr lang="en-US" sz="1700" baseline="30000">
              <a:solidFill>
                <a:schemeClr val="bg2"/>
              </a:solidFill>
            </a:rPr>
            <a:t>1</a:t>
          </a:r>
          <a:r>
            <a:rPr lang="en-US" sz="1700">
              <a:solidFill>
                <a:schemeClr val="bg2"/>
              </a:solidFill>
            </a:rPr>
            <a:t> </a:t>
          </a:r>
        </a:p>
      </dgm:t>
    </dgm:pt>
    <dgm:pt modelId="{79396750-0A47-4E71-84E3-8AB820CBB26A}" type="parTrans" cxnId="{0F769794-96B0-415F-BBF4-1FEE0470A838}">
      <dgm:prSet/>
      <dgm:spPr/>
      <dgm:t>
        <a:bodyPr/>
        <a:lstStyle/>
        <a:p>
          <a:endParaRPr lang="en-US"/>
        </a:p>
      </dgm:t>
    </dgm:pt>
    <dgm:pt modelId="{F8840377-66AA-409D-B869-43F9C34B415A}" type="sibTrans" cxnId="{0F769794-96B0-415F-BBF4-1FEE0470A838}">
      <dgm:prSet/>
      <dgm:spPr/>
      <dgm:t>
        <a:bodyPr/>
        <a:lstStyle/>
        <a:p>
          <a:endParaRPr lang="en-US"/>
        </a:p>
      </dgm:t>
    </dgm:pt>
    <dgm:pt modelId="{A358B3F8-B272-461B-97F0-966E6030BFDE}">
      <dgm:prSet/>
      <dgm:spPr/>
      <dgm:t>
        <a:bodyPr/>
        <a:lstStyle/>
        <a:p>
          <a:pPr>
            <a:lnSpc>
              <a:spcPct val="100000"/>
            </a:lnSpc>
            <a:defRPr b="1"/>
          </a:pPr>
          <a:r>
            <a:rPr lang="en-US">
              <a:solidFill>
                <a:schemeClr val="bg2"/>
              </a:solidFill>
            </a:rPr>
            <a:t>Bibliography</a:t>
          </a:r>
        </a:p>
      </dgm:t>
    </dgm:pt>
    <dgm:pt modelId="{033E30F9-E039-4F49-8B52-6D330B17B95D}" type="parTrans" cxnId="{06A2DED0-F86E-4458-9003-F77F8A104345}">
      <dgm:prSet/>
      <dgm:spPr/>
      <dgm:t>
        <a:bodyPr/>
        <a:lstStyle/>
        <a:p>
          <a:endParaRPr lang="en-US"/>
        </a:p>
      </dgm:t>
    </dgm:pt>
    <dgm:pt modelId="{0767BAF0-337A-4B5F-AB4D-864B61D16DF7}" type="sibTrans" cxnId="{06A2DED0-F86E-4458-9003-F77F8A104345}">
      <dgm:prSet/>
      <dgm:spPr/>
      <dgm:t>
        <a:bodyPr/>
        <a:lstStyle/>
        <a:p>
          <a:endParaRPr lang="en-US"/>
        </a:p>
      </dgm:t>
    </dgm:pt>
    <dgm:pt modelId="{CD8A3F9C-5DED-4E95-A3C8-2ED27FBF671B}">
      <dgm:prSet custT="1"/>
      <dgm:spPr/>
      <dgm:t>
        <a:bodyPr/>
        <a:lstStyle/>
        <a:p>
          <a:pPr>
            <a:lnSpc>
              <a:spcPct val="100000"/>
            </a:lnSpc>
          </a:pPr>
          <a:r>
            <a:rPr lang="en-US" sz="1700">
              <a:solidFill>
                <a:schemeClr val="bg2"/>
              </a:solidFill>
            </a:rPr>
            <a:t>Do not cite the Bible in your Bibliography.</a:t>
          </a:r>
        </a:p>
      </dgm:t>
    </dgm:pt>
    <dgm:pt modelId="{32451183-3F3C-4FBB-9DB8-D8BCD0295398}" type="parTrans" cxnId="{84408BA7-8CB0-47E8-AB3B-60E909A55337}">
      <dgm:prSet/>
      <dgm:spPr/>
      <dgm:t>
        <a:bodyPr/>
        <a:lstStyle/>
        <a:p>
          <a:endParaRPr lang="en-US"/>
        </a:p>
      </dgm:t>
    </dgm:pt>
    <dgm:pt modelId="{1CCD2C06-D85A-4747-B315-F0E62A22891C}" type="sibTrans" cxnId="{84408BA7-8CB0-47E8-AB3B-60E909A55337}">
      <dgm:prSet/>
      <dgm:spPr/>
      <dgm:t>
        <a:bodyPr/>
        <a:lstStyle/>
        <a:p>
          <a:endParaRPr lang="en-US"/>
        </a:p>
      </dgm:t>
    </dgm:pt>
    <dgm:pt modelId="{0F43F912-431B-4B50-86EF-4C8C3FE9EA70}">
      <dgm:prSet custT="1"/>
      <dgm:spPr/>
      <dgm:t>
        <a:bodyPr/>
        <a:lstStyle/>
        <a:p>
          <a:r>
            <a:rPr lang="en-US" sz="1700">
              <a:solidFill>
                <a:schemeClr val="bg2"/>
              </a:solidFill>
            </a:rPr>
            <a:t>Exception: If citing study notes or other portions of a Bible, include the Bible in your bibliography. </a:t>
          </a:r>
        </a:p>
      </dgm:t>
    </dgm:pt>
    <dgm:pt modelId="{ADD442E8-54C6-4C9A-97D8-A0147176B060}" type="parTrans" cxnId="{257CBF82-20E2-41DE-A72C-1C53A6072A66}">
      <dgm:prSet/>
      <dgm:spPr/>
      <dgm:t>
        <a:bodyPr/>
        <a:lstStyle/>
        <a:p>
          <a:endParaRPr lang="en-US"/>
        </a:p>
      </dgm:t>
    </dgm:pt>
    <dgm:pt modelId="{5F91BE5D-A202-46DD-8CF5-FCF7C32988DB}" type="sibTrans" cxnId="{257CBF82-20E2-41DE-A72C-1C53A6072A66}">
      <dgm:prSet/>
      <dgm:spPr/>
      <dgm:t>
        <a:bodyPr/>
        <a:lstStyle/>
        <a:p>
          <a:endParaRPr lang="en-US"/>
        </a:p>
      </dgm:t>
    </dgm:pt>
    <dgm:pt modelId="{10A3BD69-848A-4BC2-A0A0-A514D0630A28}" type="pres">
      <dgm:prSet presAssocID="{7EAE24EF-9D70-4463-BC8E-B0B1FC2072B9}" presName="root" presStyleCnt="0">
        <dgm:presLayoutVars>
          <dgm:dir/>
          <dgm:resizeHandles val="exact"/>
        </dgm:presLayoutVars>
      </dgm:prSet>
      <dgm:spPr/>
    </dgm:pt>
    <dgm:pt modelId="{6FCA7D86-09C5-4779-82E7-9977945A6996}" type="pres">
      <dgm:prSet presAssocID="{27D88579-30C7-4933-9D7B-F1DCDF535C66}" presName="compNode" presStyleCnt="0"/>
      <dgm:spPr/>
    </dgm:pt>
    <dgm:pt modelId="{5DB279E4-C249-4DCE-AE59-29D7627AA147}" type="pres">
      <dgm:prSet presAssocID="{27D88579-30C7-4933-9D7B-F1DCDF535C6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otes"/>
        </a:ext>
      </dgm:extLst>
    </dgm:pt>
    <dgm:pt modelId="{BAC98BF5-2190-44F6-B836-53B3819A2A78}" type="pres">
      <dgm:prSet presAssocID="{27D88579-30C7-4933-9D7B-F1DCDF535C66}" presName="iconSpace" presStyleCnt="0"/>
      <dgm:spPr/>
    </dgm:pt>
    <dgm:pt modelId="{A6134B95-93E2-4399-8600-3529EA3C61BA}" type="pres">
      <dgm:prSet presAssocID="{27D88579-30C7-4933-9D7B-F1DCDF535C66}" presName="parTx" presStyleLbl="revTx" presStyleIdx="0" presStyleCnt="6">
        <dgm:presLayoutVars>
          <dgm:chMax val="0"/>
          <dgm:chPref val="0"/>
        </dgm:presLayoutVars>
      </dgm:prSet>
      <dgm:spPr/>
    </dgm:pt>
    <dgm:pt modelId="{3DB35FD3-2D93-48FD-9E8B-0D638B5B1669}" type="pres">
      <dgm:prSet presAssocID="{27D88579-30C7-4933-9D7B-F1DCDF535C66}" presName="txSpace" presStyleCnt="0"/>
      <dgm:spPr/>
    </dgm:pt>
    <dgm:pt modelId="{400B4DDA-0140-4537-B658-A949E4D681FD}" type="pres">
      <dgm:prSet presAssocID="{27D88579-30C7-4933-9D7B-F1DCDF535C66}" presName="desTx" presStyleLbl="revTx" presStyleIdx="1" presStyleCnt="6" custScaleX="94537" custLinFactNeighborX="7196" custLinFactNeighborY="3365">
        <dgm:presLayoutVars/>
      </dgm:prSet>
      <dgm:spPr/>
    </dgm:pt>
    <dgm:pt modelId="{97E39D3B-8E78-BA44-9895-996AECA19C0F}" type="pres">
      <dgm:prSet presAssocID="{953EBB4C-6732-47F1-A577-51AF17F7EBBB}" presName="sibTrans" presStyleCnt="0"/>
      <dgm:spPr/>
    </dgm:pt>
    <dgm:pt modelId="{FC8646CB-5411-494E-BF83-71583A74A147}" type="pres">
      <dgm:prSet presAssocID="{FD6C795C-DC82-4F98-A3A4-3D50F9046F29}" presName="compNode" presStyleCnt="0"/>
      <dgm:spPr/>
    </dgm:pt>
    <dgm:pt modelId="{5DBEF1AC-4DC3-497E-80C3-4B6F0A16BD89}" type="pres">
      <dgm:prSet presAssocID="{FD6C795C-DC82-4F98-A3A4-3D50F9046F29}"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ist with solid fill"/>
        </a:ext>
      </dgm:extLst>
    </dgm:pt>
    <dgm:pt modelId="{D983A636-E15F-45F6-991B-B90E737BB093}" type="pres">
      <dgm:prSet presAssocID="{FD6C795C-DC82-4F98-A3A4-3D50F9046F29}" presName="iconSpace" presStyleCnt="0"/>
      <dgm:spPr/>
    </dgm:pt>
    <dgm:pt modelId="{77A8ABEA-BA30-4589-A11C-95C70A5B4F46}" type="pres">
      <dgm:prSet presAssocID="{FD6C795C-DC82-4F98-A3A4-3D50F9046F29}" presName="parTx" presStyleLbl="revTx" presStyleIdx="2" presStyleCnt="6">
        <dgm:presLayoutVars>
          <dgm:chMax val="0"/>
          <dgm:chPref val="0"/>
        </dgm:presLayoutVars>
      </dgm:prSet>
      <dgm:spPr/>
    </dgm:pt>
    <dgm:pt modelId="{9AA6A0E7-87FE-495B-B1C8-3A2CC922221E}" type="pres">
      <dgm:prSet presAssocID="{FD6C795C-DC82-4F98-A3A4-3D50F9046F29}" presName="txSpace" presStyleCnt="0"/>
      <dgm:spPr/>
    </dgm:pt>
    <dgm:pt modelId="{E0B0EE31-52C2-4DD3-928D-5AC6D34594EB}" type="pres">
      <dgm:prSet presAssocID="{FD6C795C-DC82-4F98-A3A4-3D50F9046F29}" presName="desTx" presStyleLbl="revTx" presStyleIdx="3" presStyleCnt="6" custLinFactNeighborX="8319" custLinFactNeighborY="3897">
        <dgm:presLayoutVars/>
      </dgm:prSet>
      <dgm:spPr/>
    </dgm:pt>
    <dgm:pt modelId="{59745A6E-D569-40B0-B153-82C644CD0F0C}" type="pres">
      <dgm:prSet presAssocID="{FE5DFA52-F22B-4FB2-9F6C-7DD714239ECB}" presName="sibTrans" presStyleCnt="0"/>
      <dgm:spPr/>
    </dgm:pt>
    <dgm:pt modelId="{327EA4EB-7807-4F47-B73B-5FD1A0E9AA59}" type="pres">
      <dgm:prSet presAssocID="{A358B3F8-B272-461B-97F0-966E6030BFDE}" presName="compNode" presStyleCnt="0"/>
      <dgm:spPr/>
    </dgm:pt>
    <dgm:pt modelId="{277E8AC6-6A12-42B0-BA59-117567CA0352}" type="pres">
      <dgm:prSet presAssocID="{A358B3F8-B272-461B-97F0-966E6030BFD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pen Book"/>
        </a:ext>
      </dgm:extLst>
    </dgm:pt>
    <dgm:pt modelId="{6E45E9A4-3766-4B47-BAB3-379BBE0BB0C6}" type="pres">
      <dgm:prSet presAssocID="{A358B3F8-B272-461B-97F0-966E6030BFDE}" presName="iconSpace" presStyleCnt="0"/>
      <dgm:spPr/>
    </dgm:pt>
    <dgm:pt modelId="{8D133234-4D1E-4BDE-9B88-1AED9D3C34D9}" type="pres">
      <dgm:prSet presAssocID="{A358B3F8-B272-461B-97F0-966E6030BFDE}" presName="parTx" presStyleLbl="revTx" presStyleIdx="4" presStyleCnt="6">
        <dgm:presLayoutVars>
          <dgm:chMax val="0"/>
          <dgm:chPref val="0"/>
        </dgm:presLayoutVars>
      </dgm:prSet>
      <dgm:spPr/>
    </dgm:pt>
    <dgm:pt modelId="{0636C6A1-3DEB-4C45-A89C-D09EE8AEE6BB}" type="pres">
      <dgm:prSet presAssocID="{A358B3F8-B272-461B-97F0-966E6030BFDE}" presName="txSpace" presStyleCnt="0"/>
      <dgm:spPr/>
    </dgm:pt>
    <dgm:pt modelId="{B2838BE7-8CAE-4E31-A046-9395D9EC4621}" type="pres">
      <dgm:prSet presAssocID="{A358B3F8-B272-461B-97F0-966E6030BFDE}" presName="desTx" presStyleLbl="revTx" presStyleIdx="5" presStyleCnt="6" custLinFactNeighborX="635" custLinFactNeighborY="3419">
        <dgm:presLayoutVars/>
      </dgm:prSet>
      <dgm:spPr/>
    </dgm:pt>
  </dgm:ptLst>
  <dgm:cxnLst>
    <dgm:cxn modelId="{700AD726-19DB-9E4F-8A86-2D15C24A05C1}" type="presOf" srcId="{0CD2396D-2F3D-41D4-AC12-6EC1953F0865}" destId="{E0B0EE31-52C2-4DD3-928D-5AC6D34594EB}" srcOrd="0" destOrd="0" presId="urn:microsoft.com/office/officeart/2018/5/layout/CenteredIconLabelDescriptionList"/>
    <dgm:cxn modelId="{D1963328-FA8A-6A47-8795-2F5DBB0B0A8B}" type="presOf" srcId="{FD6C795C-DC82-4F98-A3A4-3D50F9046F29}" destId="{77A8ABEA-BA30-4589-A11C-95C70A5B4F46}" srcOrd="0" destOrd="0" presId="urn:microsoft.com/office/officeart/2018/5/layout/CenteredIconLabelDescriptionList"/>
    <dgm:cxn modelId="{8E13EC45-9C7F-E548-A4CA-776A28698953}" type="presOf" srcId="{0F43F912-431B-4B50-86EF-4C8C3FE9EA70}" destId="{B2838BE7-8CAE-4E31-A046-9395D9EC4621}" srcOrd="0" destOrd="1" presId="urn:microsoft.com/office/officeart/2018/5/layout/CenteredIconLabelDescriptionList"/>
    <dgm:cxn modelId="{B76B9E52-0FD1-5E4D-BA4C-71AE900ED2E1}" type="presOf" srcId="{7EAE24EF-9D70-4463-BC8E-B0B1FC2072B9}" destId="{10A3BD69-848A-4BC2-A0A0-A514D0630A28}" srcOrd="0" destOrd="0" presId="urn:microsoft.com/office/officeart/2018/5/layout/CenteredIconLabelDescriptionList"/>
    <dgm:cxn modelId="{93424F59-AA84-4CFF-B90B-5247C131A871}" srcId="{7EAE24EF-9D70-4463-BC8E-B0B1FC2072B9}" destId="{FD6C795C-DC82-4F98-A3A4-3D50F9046F29}" srcOrd="1" destOrd="0" parTransId="{26DE3872-2261-4059-B735-C6EF3BAFAFF8}" sibTransId="{FE5DFA52-F22B-4FB2-9F6C-7DD714239ECB}"/>
    <dgm:cxn modelId="{3AA4EC7C-CDE4-4114-8429-CAB5637D6B9A}" srcId="{5492E357-925D-45D4-B88D-336650C37D72}" destId="{F6A299D5-8878-44B6-803B-24177463A77D}" srcOrd="0" destOrd="0" parTransId="{68F76014-8C2C-468C-A743-CBC92F13B033}" sibTransId="{3AB582EB-FBD6-4CAA-9F3A-C850EF4DEECD}"/>
    <dgm:cxn modelId="{257CBF82-20E2-41DE-A72C-1C53A6072A66}" srcId="{CD8A3F9C-5DED-4E95-A3C8-2ED27FBF671B}" destId="{0F43F912-431B-4B50-86EF-4C8C3FE9EA70}" srcOrd="0" destOrd="0" parTransId="{ADD442E8-54C6-4C9A-97D8-A0147176B060}" sibTransId="{5F91BE5D-A202-46DD-8CF5-FCF7C32988DB}"/>
    <dgm:cxn modelId="{49BD4791-81A3-6F48-BBBD-F1ECDD2C87FB}" type="presOf" srcId="{CD8A3F9C-5DED-4E95-A3C8-2ED27FBF671B}" destId="{B2838BE7-8CAE-4E31-A046-9395D9EC4621}" srcOrd="0" destOrd="0" presId="urn:microsoft.com/office/officeart/2018/5/layout/CenteredIconLabelDescriptionList"/>
    <dgm:cxn modelId="{0F769794-96B0-415F-BBF4-1FEE0470A838}" srcId="{0CD2396D-2F3D-41D4-AC12-6EC1953F0865}" destId="{373D334B-BB51-4ACA-B56E-FEAE2D9CCCE0}" srcOrd="0" destOrd="0" parTransId="{79396750-0A47-4E71-84E3-8AB820CBB26A}" sibTransId="{F8840377-66AA-409D-B869-43F9C34B415A}"/>
    <dgm:cxn modelId="{475AD7A3-3E34-1E4A-9915-F54443BCAF7C}" type="presOf" srcId="{F6A299D5-8878-44B6-803B-24177463A77D}" destId="{400B4DDA-0140-4537-B658-A949E4D681FD}" srcOrd="0" destOrd="1" presId="urn:microsoft.com/office/officeart/2018/5/layout/CenteredIconLabelDescriptionList"/>
    <dgm:cxn modelId="{51081DA5-6293-0742-8A6D-A2337F913CC7}" type="presOf" srcId="{5492E357-925D-45D4-B88D-336650C37D72}" destId="{400B4DDA-0140-4537-B658-A949E4D681FD}" srcOrd="0" destOrd="0" presId="urn:microsoft.com/office/officeart/2018/5/layout/CenteredIconLabelDescriptionList"/>
    <dgm:cxn modelId="{84408BA7-8CB0-47E8-AB3B-60E909A55337}" srcId="{A358B3F8-B272-461B-97F0-966E6030BFDE}" destId="{CD8A3F9C-5DED-4E95-A3C8-2ED27FBF671B}" srcOrd="0" destOrd="0" parTransId="{32451183-3F3C-4FBB-9DB8-D8BCD0295398}" sibTransId="{1CCD2C06-D85A-4747-B315-F0E62A22891C}"/>
    <dgm:cxn modelId="{B04E85AF-632E-423D-B3E4-C708606A93C7}" srcId="{FD6C795C-DC82-4F98-A3A4-3D50F9046F29}" destId="{0CD2396D-2F3D-41D4-AC12-6EC1953F0865}" srcOrd="0" destOrd="0" parTransId="{CFEC5E51-DC55-48CE-B8D7-4C4B431F748A}" sibTransId="{9FED9D01-B8B1-44FE-A84D-A5292CB70878}"/>
    <dgm:cxn modelId="{06A2DED0-F86E-4458-9003-F77F8A104345}" srcId="{7EAE24EF-9D70-4463-BC8E-B0B1FC2072B9}" destId="{A358B3F8-B272-461B-97F0-966E6030BFDE}" srcOrd="2" destOrd="0" parTransId="{033E30F9-E039-4F49-8B52-6D330B17B95D}" sibTransId="{0767BAF0-337A-4B5F-AB4D-864B61D16DF7}"/>
    <dgm:cxn modelId="{EB5132D6-4738-405E-BFA5-41AA8F40BD4B}" srcId="{27D88579-30C7-4933-9D7B-F1DCDF535C66}" destId="{5492E357-925D-45D4-B88D-336650C37D72}" srcOrd="0" destOrd="0" parTransId="{4C8EDB41-3363-41D9-A29A-D530BFDC0702}" sibTransId="{7FAC9FFE-6022-4664-AB07-3E3858A2E0F2}"/>
    <dgm:cxn modelId="{311D66DC-213A-B644-96FC-0D0C1761D1AD}" type="presOf" srcId="{27D88579-30C7-4933-9D7B-F1DCDF535C66}" destId="{A6134B95-93E2-4399-8600-3529EA3C61BA}" srcOrd="0" destOrd="0" presId="urn:microsoft.com/office/officeart/2018/5/layout/CenteredIconLabelDescriptionList"/>
    <dgm:cxn modelId="{4B1111E9-87F4-4D51-8E1C-AC21D5146A39}" srcId="{7EAE24EF-9D70-4463-BC8E-B0B1FC2072B9}" destId="{27D88579-30C7-4933-9D7B-F1DCDF535C66}" srcOrd="0" destOrd="0" parTransId="{946455B9-B986-4C79-8D78-2A77C0911FCE}" sibTransId="{953EBB4C-6732-47F1-A577-51AF17F7EBBB}"/>
    <dgm:cxn modelId="{91649CE9-1CB3-B94E-AFFE-B649601630F2}" type="presOf" srcId="{373D334B-BB51-4ACA-B56E-FEAE2D9CCCE0}" destId="{E0B0EE31-52C2-4DD3-928D-5AC6D34594EB}" srcOrd="0" destOrd="1" presId="urn:microsoft.com/office/officeart/2018/5/layout/CenteredIconLabelDescriptionList"/>
    <dgm:cxn modelId="{BB3009F4-8213-4447-A682-B35F83BE46B2}" type="presOf" srcId="{A358B3F8-B272-461B-97F0-966E6030BFDE}" destId="{8D133234-4D1E-4BDE-9B88-1AED9D3C34D9}" srcOrd="0" destOrd="0" presId="urn:microsoft.com/office/officeart/2018/5/layout/CenteredIconLabelDescriptionList"/>
    <dgm:cxn modelId="{172898BE-8480-ED40-B923-586F127D8E3B}" type="presParOf" srcId="{10A3BD69-848A-4BC2-A0A0-A514D0630A28}" destId="{6FCA7D86-09C5-4779-82E7-9977945A6996}" srcOrd="0" destOrd="0" presId="urn:microsoft.com/office/officeart/2018/5/layout/CenteredIconLabelDescriptionList"/>
    <dgm:cxn modelId="{96C85400-37D6-E444-AC7B-95F5D31D9454}" type="presParOf" srcId="{6FCA7D86-09C5-4779-82E7-9977945A6996}" destId="{5DB279E4-C249-4DCE-AE59-29D7627AA147}" srcOrd="0" destOrd="0" presId="urn:microsoft.com/office/officeart/2018/5/layout/CenteredIconLabelDescriptionList"/>
    <dgm:cxn modelId="{98EB5495-A1E3-174E-992F-DE23E3777CE0}" type="presParOf" srcId="{6FCA7D86-09C5-4779-82E7-9977945A6996}" destId="{BAC98BF5-2190-44F6-B836-53B3819A2A78}" srcOrd="1" destOrd="0" presId="urn:microsoft.com/office/officeart/2018/5/layout/CenteredIconLabelDescriptionList"/>
    <dgm:cxn modelId="{B98B7DF5-56B0-5345-A3AC-06AE15019058}" type="presParOf" srcId="{6FCA7D86-09C5-4779-82E7-9977945A6996}" destId="{A6134B95-93E2-4399-8600-3529EA3C61BA}" srcOrd="2" destOrd="0" presId="urn:microsoft.com/office/officeart/2018/5/layout/CenteredIconLabelDescriptionList"/>
    <dgm:cxn modelId="{1C535CEA-99F0-2245-BA16-5F46C8D81702}" type="presParOf" srcId="{6FCA7D86-09C5-4779-82E7-9977945A6996}" destId="{3DB35FD3-2D93-48FD-9E8B-0D638B5B1669}" srcOrd="3" destOrd="0" presId="urn:microsoft.com/office/officeart/2018/5/layout/CenteredIconLabelDescriptionList"/>
    <dgm:cxn modelId="{20CAB561-4AF7-214B-AC25-3622BD59E85C}" type="presParOf" srcId="{6FCA7D86-09C5-4779-82E7-9977945A6996}" destId="{400B4DDA-0140-4537-B658-A949E4D681FD}" srcOrd="4" destOrd="0" presId="urn:microsoft.com/office/officeart/2018/5/layout/CenteredIconLabelDescriptionList"/>
    <dgm:cxn modelId="{D7C83ECC-665D-124D-BE39-D328CB8A754A}" type="presParOf" srcId="{10A3BD69-848A-4BC2-A0A0-A514D0630A28}" destId="{97E39D3B-8E78-BA44-9895-996AECA19C0F}" srcOrd="1" destOrd="0" presId="urn:microsoft.com/office/officeart/2018/5/layout/CenteredIconLabelDescriptionList"/>
    <dgm:cxn modelId="{F5D25634-C629-B346-86DD-7B55A20D7D89}" type="presParOf" srcId="{10A3BD69-848A-4BC2-A0A0-A514D0630A28}" destId="{FC8646CB-5411-494E-BF83-71583A74A147}" srcOrd="2" destOrd="0" presId="urn:microsoft.com/office/officeart/2018/5/layout/CenteredIconLabelDescriptionList"/>
    <dgm:cxn modelId="{B273C6B0-F52B-AB42-A19B-7192B705C4F1}" type="presParOf" srcId="{FC8646CB-5411-494E-BF83-71583A74A147}" destId="{5DBEF1AC-4DC3-497E-80C3-4B6F0A16BD89}" srcOrd="0" destOrd="0" presId="urn:microsoft.com/office/officeart/2018/5/layout/CenteredIconLabelDescriptionList"/>
    <dgm:cxn modelId="{AE51087F-8DAC-EA47-843C-40E4F6418DF2}" type="presParOf" srcId="{FC8646CB-5411-494E-BF83-71583A74A147}" destId="{D983A636-E15F-45F6-991B-B90E737BB093}" srcOrd="1" destOrd="0" presId="urn:microsoft.com/office/officeart/2018/5/layout/CenteredIconLabelDescriptionList"/>
    <dgm:cxn modelId="{CB091810-E44F-CC48-BEC3-3B140F229D44}" type="presParOf" srcId="{FC8646CB-5411-494E-BF83-71583A74A147}" destId="{77A8ABEA-BA30-4589-A11C-95C70A5B4F46}" srcOrd="2" destOrd="0" presId="urn:microsoft.com/office/officeart/2018/5/layout/CenteredIconLabelDescriptionList"/>
    <dgm:cxn modelId="{4CD1C63D-2578-DA49-8B62-9D73B2E89456}" type="presParOf" srcId="{FC8646CB-5411-494E-BF83-71583A74A147}" destId="{9AA6A0E7-87FE-495B-B1C8-3A2CC922221E}" srcOrd="3" destOrd="0" presId="urn:microsoft.com/office/officeart/2018/5/layout/CenteredIconLabelDescriptionList"/>
    <dgm:cxn modelId="{87DF737A-CCE5-5944-A26E-29A4BCB02927}" type="presParOf" srcId="{FC8646CB-5411-494E-BF83-71583A74A147}" destId="{E0B0EE31-52C2-4DD3-928D-5AC6D34594EB}" srcOrd="4" destOrd="0" presId="urn:microsoft.com/office/officeart/2018/5/layout/CenteredIconLabelDescriptionList"/>
    <dgm:cxn modelId="{39AF9C37-F8E0-2641-8D36-D908BBECF1AB}" type="presParOf" srcId="{10A3BD69-848A-4BC2-A0A0-A514D0630A28}" destId="{59745A6E-D569-40B0-B153-82C644CD0F0C}" srcOrd="3" destOrd="0" presId="urn:microsoft.com/office/officeart/2018/5/layout/CenteredIconLabelDescriptionList"/>
    <dgm:cxn modelId="{F3DECBA8-49EF-C240-914C-082B9AC99AE3}" type="presParOf" srcId="{10A3BD69-848A-4BC2-A0A0-A514D0630A28}" destId="{327EA4EB-7807-4F47-B73B-5FD1A0E9AA59}" srcOrd="4" destOrd="0" presId="urn:microsoft.com/office/officeart/2018/5/layout/CenteredIconLabelDescriptionList"/>
    <dgm:cxn modelId="{26CFA133-6984-CD46-914A-167DBA084666}" type="presParOf" srcId="{327EA4EB-7807-4F47-B73B-5FD1A0E9AA59}" destId="{277E8AC6-6A12-42B0-BA59-117567CA0352}" srcOrd="0" destOrd="0" presId="urn:microsoft.com/office/officeart/2018/5/layout/CenteredIconLabelDescriptionList"/>
    <dgm:cxn modelId="{01C1D7BF-5DF8-3449-BFC5-3E8409DE8AF8}" type="presParOf" srcId="{327EA4EB-7807-4F47-B73B-5FD1A0E9AA59}" destId="{6E45E9A4-3766-4B47-BAB3-379BBE0BB0C6}" srcOrd="1" destOrd="0" presId="urn:microsoft.com/office/officeart/2018/5/layout/CenteredIconLabelDescriptionList"/>
    <dgm:cxn modelId="{380CF7DC-635A-0844-8340-76F31734F008}" type="presParOf" srcId="{327EA4EB-7807-4F47-B73B-5FD1A0E9AA59}" destId="{8D133234-4D1E-4BDE-9B88-1AED9D3C34D9}" srcOrd="2" destOrd="0" presId="urn:microsoft.com/office/officeart/2018/5/layout/CenteredIconLabelDescriptionList"/>
    <dgm:cxn modelId="{CD6AF968-E950-8B42-9B79-A7EFB7EC209F}" type="presParOf" srcId="{327EA4EB-7807-4F47-B73B-5FD1A0E9AA59}" destId="{0636C6A1-3DEB-4C45-A89C-D09EE8AEE6BB}" srcOrd="3" destOrd="0" presId="urn:microsoft.com/office/officeart/2018/5/layout/CenteredIconLabelDescriptionList"/>
    <dgm:cxn modelId="{34CF9197-BDB1-0F47-8392-6EF7E57105C0}" type="presParOf" srcId="{327EA4EB-7807-4F47-B73B-5FD1A0E9AA59}" destId="{B2838BE7-8CAE-4E31-A046-9395D9EC4621}"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53227B-6B5B-4C5A-913B-38760FDDA6C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A3B2610-7A01-437F-A1F2-3539FB5BE6BE}">
      <dgm:prSet/>
      <dgm:spPr/>
      <dgm:t>
        <a:bodyPr/>
        <a:lstStyle/>
        <a:p>
          <a:pPr>
            <a:lnSpc>
              <a:spcPct val="100000"/>
            </a:lnSpc>
          </a:pPr>
          <a:r>
            <a:rPr lang="en-US" b="1" dirty="0"/>
            <a:t>The Introduction </a:t>
          </a:r>
          <a:r>
            <a:rPr lang="en-US" dirty="0"/>
            <a:t>states your thesis.</a:t>
          </a:r>
        </a:p>
      </dgm:t>
    </dgm:pt>
    <dgm:pt modelId="{A259BB59-AB2B-4147-B445-92876F31A69D}" type="parTrans" cxnId="{429FD8F5-AD3D-46B2-8E3E-90D4D324A192}">
      <dgm:prSet/>
      <dgm:spPr/>
      <dgm:t>
        <a:bodyPr/>
        <a:lstStyle/>
        <a:p>
          <a:endParaRPr lang="en-US"/>
        </a:p>
      </dgm:t>
    </dgm:pt>
    <dgm:pt modelId="{E056E8F7-3825-4A9D-B163-0439B1C30A0C}" type="sibTrans" cxnId="{429FD8F5-AD3D-46B2-8E3E-90D4D324A192}">
      <dgm:prSet/>
      <dgm:spPr/>
      <dgm:t>
        <a:bodyPr/>
        <a:lstStyle/>
        <a:p>
          <a:endParaRPr lang="en-US"/>
        </a:p>
      </dgm:t>
    </dgm:pt>
    <dgm:pt modelId="{9B89D97B-B7E7-4DE3-8B05-B34DDD441175}">
      <dgm:prSet/>
      <dgm:spPr/>
      <dgm:t>
        <a:bodyPr/>
        <a:lstStyle/>
        <a:p>
          <a:pPr>
            <a:lnSpc>
              <a:spcPct val="100000"/>
            </a:lnSpc>
          </a:pPr>
          <a:r>
            <a:rPr lang="en-US" b="1" dirty="0"/>
            <a:t>The body </a:t>
          </a:r>
          <a:r>
            <a:rPr lang="en-US" dirty="0"/>
            <a:t>provides the evidence to support your thesis. </a:t>
          </a:r>
        </a:p>
      </dgm:t>
    </dgm:pt>
    <dgm:pt modelId="{29FF590A-25CF-4BEC-91CB-1C07A3AA954B}" type="parTrans" cxnId="{6F426048-35E2-4CD2-838C-0FBAD6ADC81F}">
      <dgm:prSet/>
      <dgm:spPr/>
      <dgm:t>
        <a:bodyPr/>
        <a:lstStyle/>
        <a:p>
          <a:endParaRPr lang="en-US"/>
        </a:p>
      </dgm:t>
    </dgm:pt>
    <dgm:pt modelId="{BA6472AA-48B3-40B8-988C-3C37210B0029}" type="sibTrans" cxnId="{6F426048-35E2-4CD2-838C-0FBAD6ADC81F}">
      <dgm:prSet/>
      <dgm:spPr/>
      <dgm:t>
        <a:bodyPr/>
        <a:lstStyle/>
        <a:p>
          <a:endParaRPr lang="en-US"/>
        </a:p>
      </dgm:t>
    </dgm:pt>
    <dgm:pt modelId="{EF291A34-D3DC-41D8-86CE-4461AA0B55A7}">
      <dgm:prSet/>
      <dgm:spPr/>
      <dgm:t>
        <a:bodyPr/>
        <a:lstStyle/>
        <a:p>
          <a:pPr>
            <a:lnSpc>
              <a:spcPct val="100000"/>
            </a:lnSpc>
          </a:pPr>
          <a:r>
            <a:rPr lang="en-US" b="1" dirty="0"/>
            <a:t>The conclusion </a:t>
          </a:r>
          <a:r>
            <a:rPr lang="en-US" dirty="0"/>
            <a:t>summarizes the evidence and suggests key takeaways.</a:t>
          </a:r>
        </a:p>
      </dgm:t>
    </dgm:pt>
    <dgm:pt modelId="{C0551F30-925E-4FEF-9B31-D5532DB45F6E}" type="sibTrans" cxnId="{2EB32A94-E1DB-441F-851C-D9C742860699}">
      <dgm:prSet/>
      <dgm:spPr/>
      <dgm:t>
        <a:bodyPr/>
        <a:lstStyle/>
        <a:p>
          <a:endParaRPr lang="en-US"/>
        </a:p>
      </dgm:t>
    </dgm:pt>
    <dgm:pt modelId="{2CD82217-A7DD-4E8E-8E9A-333266C5F77A}" type="parTrans" cxnId="{2EB32A94-E1DB-441F-851C-D9C742860699}">
      <dgm:prSet/>
      <dgm:spPr/>
      <dgm:t>
        <a:bodyPr/>
        <a:lstStyle/>
        <a:p>
          <a:endParaRPr lang="en-US"/>
        </a:p>
      </dgm:t>
    </dgm:pt>
    <dgm:pt modelId="{C790EDA1-24F0-824B-81EA-52D163BB27B5}" type="pres">
      <dgm:prSet presAssocID="{C853227B-6B5B-4C5A-913B-38760FDDA6CF}" presName="linear" presStyleCnt="0">
        <dgm:presLayoutVars>
          <dgm:animLvl val="lvl"/>
          <dgm:resizeHandles val="exact"/>
        </dgm:presLayoutVars>
      </dgm:prSet>
      <dgm:spPr/>
    </dgm:pt>
    <dgm:pt modelId="{7314C393-46DF-C841-8779-68828D230D0A}" type="pres">
      <dgm:prSet presAssocID="{EA3B2610-7A01-437F-A1F2-3539FB5BE6BE}" presName="parentText" presStyleLbl="node1" presStyleIdx="0" presStyleCnt="3">
        <dgm:presLayoutVars>
          <dgm:chMax val="0"/>
          <dgm:bulletEnabled val="1"/>
        </dgm:presLayoutVars>
      </dgm:prSet>
      <dgm:spPr/>
    </dgm:pt>
    <dgm:pt modelId="{9BD55DF0-7716-0C40-861D-CE2387F669A3}" type="pres">
      <dgm:prSet presAssocID="{E056E8F7-3825-4A9D-B163-0439B1C30A0C}" presName="spacer" presStyleCnt="0"/>
      <dgm:spPr/>
    </dgm:pt>
    <dgm:pt modelId="{7B8DBE33-48E4-9B44-9296-53E08D036C60}" type="pres">
      <dgm:prSet presAssocID="{9B89D97B-B7E7-4DE3-8B05-B34DDD441175}" presName="parentText" presStyleLbl="node1" presStyleIdx="1" presStyleCnt="3">
        <dgm:presLayoutVars>
          <dgm:chMax val="0"/>
          <dgm:bulletEnabled val="1"/>
        </dgm:presLayoutVars>
      </dgm:prSet>
      <dgm:spPr/>
    </dgm:pt>
    <dgm:pt modelId="{CDF983B7-687C-D04C-8D2E-401C37D392E9}" type="pres">
      <dgm:prSet presAssocID="{BA6472AA-48B3-40B8-988C-3C37210B0029}" presName="spacer" presStyleCnt="0"/>
      <dgm:spPr/>
    </dgm:pt>
    <dgm:pt modelId="{52D8264B-90DD-A641-975B-5D5338A1A431}" type="pres">
      <dgm:prSet presAssocID="{EF291A34-D3DC-41D8-86CE-4461AA0B55A7}" presName="parentText" presStyleLbl="node1" presStyleIdx="2" presStyleCnt="3">
        <dgm:presLayoutVars>
          <dgm:chMax val="0"/>
          <dgm:bulletEnabled val="1"/>
        </dgm:presLayoutVars>
      </dgm:prSet>
      <dgm:spPr/>
    </dgm:pt>
  </dgm:ptLst>
  <dgm:cxnLst>
    <dgm:cxn modelId="{E97CCB0B-9930-B445-92B5-C2E64D19838E}" type="presOf" srcId="{EA3B2610-7A01-437F-A1F2-3539FB5BE6BE}" destId="{7314C393-46DF-C841-8779-68828D230D0A}" srcOrd="0" destOrd="0" presId="urn:microsoft.com/office/officeart/2005/8/layout/vList2"/>
    <dgm:cxn modelId="{6F426048-35E2-4CD2-838C-0FBAD6ADC81F}" srcId="{C853227B-6B5B-4C5A-913B-38760FDDA6CF}" destId="{9B89D97B-B7E7-4DE3-8B05-B34DDD441175}" srcOrd="1" destOrd="0" parTransId="{29FF590A-25CF-4BEC-91CB-1C07A3AA954B}" sibTransId="{BA6472AA-48B3-40B8-988C-3C37210B0029}"/>
    <dgm:cxn modelId="{527E4675-8518-2440-9DF5-8DB014127DF7}" type="presOf" srcId="{EF291A34-D3DC-41D8-86CE-4461AA0B55A7}" destId="{52D8264B-90DD-A641-975B-5D5338A1A431}" srcOrd="0" destOrd="0" presId="urn:microsoft.com/office/officeart/2005/8/layout/vList2"/>
    <dgm:cxn modelId="{321ADD7E-FC4D-6A4C-955A-277FB40BF5D9}" type="presOf" srcId="{9B89D97B-B7E7-4DE3-8B05-B34DDD441175}" destId="{7B8DBE33-48E4-9B44-9296-53E08D036C60}" srcOrd="0" destOrd="0" presId="urn:microsoft.com/office/officeart/2005/8/layout/vList2"/>
    <dgm:cxn modelId="{2EB32A94-E1DB-441F-851C-D9C742860699}" srcId="{C853227B-6B5B-4C5A-913B-38760FDDA6CF}" destId="{EF291A34-D3DC-41D8-86CE-4461AA0B55A7}" srcOrd="2" destOrd="0" parTransId="{2CD82217-A7DD-4E8E-8E9A-333266C5F77A}" sibTransId="{C0551F30-925E-4FEF-9B31-D5532DB45F6E}"/>
    <dgm:cxn modelId="{4CD7D4B4-A163-D444-A5FD-F1BAA884BCE5}" type="presOf" srcId="{C853227B-6B5B-4C5A-913B-38760FDDA6CF}" destId="{C790EDA1-24F0-824B-81EA-52D163BB27B5}" srcOrd="0" destOrd="0" presId="urn:microsoft.com/office/officeart/2005/8/layout/vList2"/>
    <dgm:cxn modelId="{429FD8F5-AD3D-46B2-8E3E-90D4D324A192}" srcId="{C853227B-6B5B-4C5A-913B-38760FDDA6CF}" destId="{EA3B2610-7A01-437F-A1F2-3539FB5BE6BE}" srcOrd="0" destOrd="0" parTransId="{A259BB59-AB2B-4147-B445-92876F31A69D}" sibTransId="{E056E8F7-3825-4A9D-B163-0439B1C30A0C}"/>
    <dgm:cxn modelId="{F2F4EFB5-95CB-0341-93AB-A5D2F4838681}" type="presParOf" srcId="{C790EDA1-24F0-824B-81EA-52D163BB27B5}" destId="{7314C393-46DF-C841-8779-68828D230D0A}" srcOrd="0" destOrd="0" presId="urn:microsoft.com/office/officeart/2005/8/layout/vList2"/>
    <dgm:cxn modelId="{FA872C72-B96E-F949-AD71-7446C5F69321}" type="presParOf" srcId="{C790EDA1-24F0-824B-81EA-52D163BB27B5}" destId="{9BD55DF0-7716-0C40-861D-CE2387F669A3}" srcOrd="1" destOrd="0" presId="urn:microsoft.com/office/officeart/2005/8/layout/vList2"/>
    <dgm:cxn modelId="{83C068D1-24AC-2948-BC0D-F8889107E8D0}" type="presParOf" srcId="{C790EDA1-24F0-824B-81EA-52D163BB27B5}" destId="{7B8DBE33-48E4-9B44-9296-53E08D036C60}" srcOrd="2" destOrd="0" presId="urn:microsoft.com/office/officeart/2005/8/layout/vList2"/>
    <dgm:cxn modelId="{E444E271-6CF8-1645-B909-ABC9E15C9527}" type="presParOf" srcId="{C790EDA1-24F0-824B-81EA-52D163BB27B5}" destId="{CDF983B7-687C-D04C-8D2E-401C37D392E9}" srcOrd="3" destOrd="0" presId="urn:microsoft.com/office/officeart/2005/8/layout/vList2"/>
    <dgm:cxn modelId="{BE4EF4F9-0CDF-C743-BAC2-787FD33274EA}" type="presParOf" srcId="{C790EDA1-24F0-824B-81EA-52D163BB27B5}" destId="{52D8264B-90DD-A641-975B-5D5338A1A43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F0F303-7790-4EAC-817F-1D77CC7D4654}" type="doc">
      <dgm:prSet loTypeId="urn:microsoft.com/office/officeart/2016/7/layout/VerticalSolidActionList" loCatId="List" qsTypeId="urn:microsoft.com/office/officeart/2005/8/quickstyle/simple1" qsCatId="simple" csTypeId="urn:microsoft.com/office/officeart/2005/8/colors/colorful2" csCatId="colorful"/>
      <dgm:spPr/>
      <dgm:t>
        <a:bodyPr/>
        <a:lstStyle/>
        <a:p>
          <a:endParaRPr lang="en-US"/>
        </a:p>
      </dgm:t>
    </dgm:pt>
    <dgm:pt modelId="{4A96C54E-DD82-4317-BC94-3C07A32461FA}">
      <dgm:prSet/>
      <dgm:spPr/>
      <dgm:t>
        <a:bodyPr/>
        <a:lstStyle/>
        <a:p>
          <a:r>
            <a:rPr lang="en-US"/>
            <a:t>Wait</a:t>
          </a:r>
        </a:p>
      </dgm:t>
    </dgm:pt>
    <dgm:pt modelId="{B991F4E0-6A40-4B83-A909-987F369D648C}" type="parTrans" cxnId="{CD1D08FD-C5D5-4BFE-96F5-6E79E67E67ED}">
      <dgm:prSet/>
      <dgm:spPr/>
      <dgm:t>
        <a:bodyPr/>
        <a:lstStyle/>
        <a:p>
          <a:endParaRPr lang="en-US"/>
        </a:p>
      </dgm:t>
    </dgm:pt>
    <dgm:pt modelId="{51A53DA1-A450-4808-B8CC-3A57DA1825C9}" type="sibTrans" cxnId="{CD1D08FD-C5D5-4BFE-96F5-6E79E67E67ED}">
      <dgm:prSet/>
      <dgm:spPr/>
      <dgm:t>
        <a:bodyPr/>
        <a:lstStyle/>
        <a:p>
          <a:endParaRPr lang="en-US"/>
        </a:p>
      </dgm:t>
    </dgm:pt>
    <dgm:pt modelId="{669DFDE7-53A0-4E8C-95CF-ED5F9D9BBDD5}">
      <dgm:prSet/>
      <dgm:spPr/>
      <dgm:t>
        <a:bodyPr/>
        <a:lstStyle/>
        <a:p>
          <a:r>
            <a:rPr lang="en-US"/>
            <a:t>Wait at least a day before editing. </a:t>
          </a:r>
        </a:p>
      </dgm:t>
    </dgm:pt>
    <dgm:pt modelId="{D2B3EB59-26AC-4E1A-92E4-C1EC92942DBC}" type="parTrans" cxnId="{2F5DAD4D-FF11-47AE-82FA-ABA155A794E8}">
      <dgm:prSet/>
      <dgm:spPr/>
      <dgm:t>
        <a:bodyPr/>
        <a:lstStyle/>
        <a:p>
          <a:endParaRPr lang="en-US"/>
        </a:p>
      </dgm:t>
    </dgm:pt>
    <dgm:pt modelId="{C52C649D-0CF8-482D-B73A-CEC28E1EE00D}" type="sibTrans" cxnId="{2F5DAD4D-FF11-47AE-82FA-ABA155A794E8}">
      <dgm:prSet/>
      <dgm:spPr/>
      <dgm:t>
        <a:bodyPr/>
        <a:lstStyle/>
        <a:p>
          <a:endParaRPr lang="en-US"/>
        </a:p>
      </dgm:t>
    </dgm:pt>
    <dgm:pt modelId="{5FE63FB2-11C2-4E31-AC59-5B84169C6600}">
      <dgm:prSet/>
      <dgm:spPr/>
      <dgm:t>
        <a:bodyPr/>
        <a:lstStyle/>
        <a:p>
          <a:r>
            <a:rPr lang="en-US"/>
            <a:t>Read</a:t>
          </a:r>
        </a:p>
      </dgm:t>
    </dgm:pt>
    <dgm:pt modelId="{EF55D783-3794-4CE4-AB67-F4E362D86C18}" type="parTrans" cxnId="{C839015D-A4E1-4ABB-8A0D-0EB05674CBA7}">
      <dgm:prSet/>
      <dgm:spPr/>
      <dgm:t>
        <a:bodyPr/>
        <a:lstStyle/>
        <a:p>
          <a:endParaRPr lang="en-US"/>
        </a:p>
      </dgm:t>
    </dgm:pt>
    <dgm:pt modelId="{BD687FD2-EBFC-4744-8203-52345466261D}" type="sibTrans" cxnId="{C839015D-A4E1-4ABB-8A0D-0EB05674CBA7}">
      <dgm:prSet/>
      <dgm:spPr/>
      <dgm:t>
        <a:bodyPr/>
        <a:lstStyle/>
        <a:p>
          <a:endParaRPr lang="en-US"/>
        </a:p>
      </dgm:t>
    </dgm:pt>
    <dgm:pt modelId="{85A26442-B6E5-438C-842C-916A33926770}">
      <dgm:prSet/>
      <dgm:spPr/>
      <dgm:t>
        <a:bodyPr/>
        <a:lstStyle/>
        <a:p>
          <a:r>
            <a:rPr lang="en-US"/>
            <a:t>Read your paper aloud. </a:t>
          </a:r>
        </a:p>
      </dgm:t>
    </dgm:pt>
    <dgm:pt modelId="{EC4D6082-453D-47AB-8935-2DBC1661E8C6}" type="parTrans" cxnId="{B5B67B78-B9E4-42A6-8CB7-BEED99680ACC}">
      <dgm:prSet/>
      <dgm:spPr/>
      <dgm:t>
        <a:bodyPr/>
        <a:lstStyle/>
        <a:p>
          <a:endParaRPr lang="en-US"/>
        </a:p>
      </dgm:t>
    </dgm:pt>
    <dgm:pt modelId="{48595374-0F7E-4A4D-A9FB-62824A5DF147}" type="sibTrans" cxnId="{B5B67B78-B9E4-42A6-8CB7-BEED99680ACC}">
      <dgm:prSet/>
      <dgm:spPr/>
      <dgm:t>
        <a:bodyPr/>
        <a:lstStyle/>
        <a:p>
          <a:endParaRPr lang="en-US"/>
        </a:p>
      </dgm:t>
    </dgm:pt>
    <dgm:pt modelId="{C1128E75-1DC0-4B18-8A3A-B81BBB051D18}">
      <dgm:prSet/>
      <dgm:spPr/>
      <dgm:t>
        <a:bodyPr/>
        <a:lstStyle/>
        <a:p>
          <a:r>
            <a:rPr lang="en-US"/>
            <a:t>Rewrite</a:t>
          </a:r>
        </a:p>
      </dgm:t>
    </dgm:pt>
    <dgm:pt modelId="{3C3BC9B5-8133-4A10-8E3E-09470EB56B20}" type="parTrans" cxnId="{23AE72DD-A6D7-45A7-A57C-51B3903FD0FF}">
      <dgm:prSet/>
      <dgm:spPr/>
      <dgm:t>
        <a:bodyPr/>
        <a:lstStyle/>
        <a:p>
          <a:endParaRPr lang="en-US"/>
        </a:p>
      </dgm:t>
    </dgm:pt>
    <dgm:pt modelId="{50C600DD-590A-4658-9976-B2CB9E95C875}" type="sibTrans" cxnId="{23AE72DD-A6D7-45A7-A57C-51B3903FD0FF}">
      <dgm:prSet/>
      <dgm:spPr/>
      <dgm:t>
        <a:bodyPr/>
        <a:lstStyle/>
        <a:p>
          <a:endParaRPr lang="en-US"/>
        </a:p>
      </dgm:t>
    </dgm:pt>
    <dgm:pt modelId="{09A34AB4-D8A3-49B0-B624-EF9BAFF82BE5}">
      <dgm:prSet/>
      <dgm:spPr/>
      <dgm:t>
        <a:bodyPr/>
        <a:lstStyle/>
        <a:p>
          <a:r>
            <a:rPr lang="en-US"/>
            <a:t>Rewrite awkward-sounding sentences. </a:t>
          </a:r>
        </a:p>
      </dgm:t>
    </dgm:pt>
    <dgm:pt modelId="{63A0D082-17D2-4A83-9C37-CB5DC7517452}" type="parTrans" cxnId="{562792A9-12F7-4D35-8E52-D1638F21CF2B}">
      <dgm:prSet/>
      <dgm:spPr/>
      <dgm:t>
        <a:bodyPr/>
        <a:lstStyle/>
        <a:p>
          <a:endParaRPr lang="en-US"/>
        </a:p>
      </dgm:t>
    </dgm:pt>
    <dgm:pt modelId="{36E9CF86-4134-4636-98BE-E7682F8EFC73}" type="sibTrans" cxnId="{562792A9-12F7-4D35-8E52-D1638F21CF2B}">
      <dgm:prSet/>
      <dgm:spPr/>
      <dgm:t>
        <a:bodyPr/>
        <a:lstStyle/>
        <a:p>
          <a:endParaRPr lang="en-US"/>
        </a:p>
      </dgm:t>
    </dgm:pt>
    <dgm:pt modelId="{91F020E7-4AD0-4672-B5DC-B0FB1E0197CC}">
      <dgm:prSet/>
      <dgm:spPr/>
      <dgm:t>
        <a:bodyPr/>
        <a:lstStyle/>
        <a:p>
          <a:r>
            <a:rPr lang="en-US"/>
            <a:t>Proofread</a:t>
          </a:r>
        </a:p>
      </dgm:t>
    </dgm:pt>
    <dgm:pt modelId="{A36F6296-BC49-42E1-902D-6A89CA55310E}" type="parTrans" cxnId="{B55B700F-4DFA-4C7D-879B-20FC5BB2B30D}">
      <dgm:prSet/>
      <dgm:spPr/>
      <dgm:t>
        <a:bodyPr/>
        <a:lstStyle/>
        <a:p>
          <a:endParaRPr lang="en-US"/>
        </a:p>
      </dgm:t>
    </dgm:pt>
    <dgm:pt modelId="{B984A70D-CB1E-466C-B752-87337EA50FB5}" type="sibTrans" cxnId="{B55B700F-4DFA-4C7D-879B-20FC5BB2B30D}">
      <dgm:prSet/>
      <dgm:spPr/>
      <dgm:t>
        <a:bodyPr/>
        <a:lstStyle/>
        <a:p>
          <a:endParaRPr lang="en-US"/>
        </a:p>
      </dgm:t>
    </dgm:pt>
    <dgm:pt modelId="{5A7D4E49-7345-4BE9-BCA7-91BAA0CCDB6D}">
      <dgm:prSet/>
      <dgm:spPr/>
      <dgm:t>
        <a:bodyPr/>
        <a:lstStyle/>
        <a:p>
          <a:r>
            <a:rPr lang="en-US"/>
            <a:t>Proofread again.</a:t>
          </a:r>
        </a:p>
      </dgm:t>
    </dgm:pt>
    <dgm:pt modelId="{C4156D41-3646-4600-811B-B43F72908901}" type="parTrans" cxnId="{BCB8F1C9-5C72-4041-BC33-18ADEA6FA43C}">
      <dgm:prSet/>
      <dgm:spPr/>
      <dgm:t>
        <a:bodyPr/>
        <a:lstStyle/>
        <a:p>
          <a:endParaRPr lang="en-US"/>
        </a:p>
      </dgm:t>
    </dgm:pt>
    <dgm:pt modelId="{11F32F2F-0DBD-4640-90F5-DC0DC90FE686}" type="sibTrans" cxnId="{BCB8F1C9-5C72-4041-BC33-18ADEA6FA43C}">
      <dgm:prSet/>
      <dgm:spPr/>
      <dgm:t>
        <a:bodyPr/>
        <a:lstStyle/>
        <a:p>
          <a:endParaRPr lang="en-US"/>
        </a:p>
      </dgm:t>
    </dgm:pt>
    <dgm:pt modelId="{F7E38F5C-E7B0-444E-AE02-2AE9EA4F96F8}" type="pres">
      <dgm:prSet presAssocID="{C6F0F303-7790-4EAC-817F-1D77CC7D4654}" presName="Name0" presStyleCnt="0">
        <dgm:presLayoutVars>
          <dgm:dir/>
          <dgm:animLvl val="lvl"/>
          <dgm:resizeHandles val="exact"/>
        </dgm:presLayoutVars>
      </dgm:prSet>
      <dgm:spPr/>
    </dgm:pt>
    <dgm:pt modelId="{4E6543C4-491D-5847-A29A-211B7B71DA25}" type="pres">
      <dgm:prSet presAssocID="{4A96C54E-DD82-4317-BC94-3C07A32461FA}" presName="linNode" presStyleCnt="0"/>
      <dgm:spPr/>
    </dgm:pt>
    <dgm:pt modelId="{E86F9B47-BEC1-214A-B2E1-E100F67E8486}" type="pres">
      <dgm:prSet presAssocID="{4A96C54E-DD82-4317-BC94-3C07A32461FA}" presName="parentText" presStyleLbl="alignNode1" presStyleIdx="0" presStyleCnt="4">
        <dgm:presLayoutVars>
          <dgm:chMax val="1"/>
          <dgm:bulletEnabled/>
        </dgm:presLayoutVars>
      </dgm:prSet>
      <dgm:spPr/>
    </dgm:pt>
    <dgm:pt modelId="{912EC742-DC58-654A-A60C-33EA3D43993A}" type="pres">
      <dgm:prSet presAssocID="{4A96C54E-DD82-4317-BC94-3C07A32461FA}" presName="descendantText" presStyleLbl="alignAccFollowNode1" presStyleIdx="0" presStyleCnt="4">
        <dgm:presLayoutVars>
          <dgm:bulletEnabled/>
        </dgm:presLayoutVars>
      </dgm:prSet>
      <dgm:spPr/>
    </dgm:pt>
    <dgm:pt modelId="{38A419DA-FE78-614B-A0F0-93F3640BB732}" type="pres">
      <dgm:prSet presAssocID="{51A53DA1-A450-4808-B8CC-3A57DA1825C9}" presName="sp" presStyleCnt="0"/>
      <dgm:spPr/>
    </dgm:pt>
    <dgm:pt modelId="{D5AB76BF-295C-4043-9409-72559DE3A217}" type="pres">
      <dgm:prSet presAssocID="{5FE63FB2-11C2-4E31-AC59-5B84169C6600}" presName="linNode" presStyleCnt="0"/>
      <dgm:spPr/>
    </dgm:pt>
    <dgm:pt modelId="{BFAFA012-96E5-A04C-9741-7EC16372BFC4}" type="pres">
      <dgm:prSet presAssocID="{5FE63FB2-11C2-4E31-AC59-5B84169C6600}" presName="parentText" presStyleLbl="alignNode1" presStyleIdx="1" presStyleCnt="4">
        <dgm:presLayoutVars>
          <dgm:chMax val="1"/>
          <dgm:bulletEnabled/>
        </dgm:presLayoutVars>
      </dgm:prSet>
      <dgm:spPr/>
    </dgm:pt>
    <dgm:pt modelId="{34EAF8FF-CFFF-394B-A4AA-FF36FE919C2C}" type="pres">
      <dgm:prSet presAssocID="{5FE63FB2-11C2-4E31-AC59-5B84169C6600}" presName="descendantText" presStyleLbl="alignAccFollowNode1" presStyleIdx="1" presStyleCnt="4">
        <dgm:presLayoutVars>
          <dgm:bulletEnabled/>
        </dgm:presLayoutVars>
      </dgm:prSet>
      <dgm:spPr/>
    </dgm:pt>
    <dgm:pt modelId="{7E8BD152-9E9D-1E42-819E-84406B9787D3}" type="pres">
      <dgm:prSet presAssocID="{BD687FD2-EBFC-4744-8203-52345466261D}" presName="sp" presStyleCnt="0"/>
      <dgm:spPr/>
    </dgm:pt>
    <dgm:pt modelId="{B767C6F7-26B5-7349-9EF7-7CA07682F5F2}" type="pres">
      <dgm:prSet presAssocID="{C1128E75-1DC0-4B18-8A3A-B81BBB051D18}" presName="linNode" presStyleCnt="0"/>
      <dgm:spPr/>
    </dgm:pt>
    <dgm:pt modelId="{B3436DEB-FB54-E94C-AAA6-84423FC99EF6}" type="pres">
      <dgm:prSet presAssocID="{C1128E75-1DC0-4B18-8A3A-B81BBB051D18}" presName="parentText" presStyleLbl="alignNode1" presStyleIdx="2" presStyleCnt="4">
        <dgm:presLayoutVars>
          <dgm:chMax val="1"/>
          <dgm:bulletEnabled/>
        </dgm:presLayoutVars>
      </dgm:prSet>
      <dgm:spPr/>
    </dgm:pt>
    <dgm:pt modelId="{575B7935-3FCB-DC4E-863E-B29BA75BF89A}" type="pres">
      <dgm:prSet presAssocID="{C1128E75-1DC0-4B18-8A3A-B81BBB051D18}" presName="descendantText" presStyleLbl="alignAccFollowNode1" presStyleIdx="2" presStyleCnt="4">
        <dgm:presLayoutVars>
          <dgm:bulletEnabled/>
        </dgm:presLayoutVars>
      </dgm:prSet>
      <dgm:spPr/>
    </dgm:pt>
    <dgm:pt modelId="{7CBC370D-FD40-7246-A36D-6BF4A24F2FE4}" type="pres">
      <dgm:prSet presAssocID="{50C600DD-590A-4658-9976-B2CB9E95C875}" presName="sp" presStyleCnt="0"/>
      <dgm:spPr/>
    </dgm:pt>
    <dgm:pt modelId="{4A9F8990-48DB-704B-81EA-451A75D0F6C2}" type="pres">
      <dgm:prSet presAssocID="{91F020E7-4AD0-4672-B5DC-B0FB1E0197CC}" presName="linNode" presStyleCnt="0"/>
      <dgm:spPr/>
    </dgm:pt>
    <dgm:pt modelId="{C36E6AFF-9ED4-8C43-BF24-16D3079172FC}" type="pres">
      <dgm:prSet presAssocID="{91F020E7-4AD0-4672-B5DC-B0FB1E0197CC}" presName="parentText" presStyleLbl="alignNode1" presStyleIdx="3" presStyleCnt="4">
        <dgm:presLayoutVars>
          <dgm:chMax val="1"/>
          <dgm:bulletEnabled/>
        </dgm:presLayoutVars>
      </dgm:prSet>
      <dgm:spPr/>
    </dgm:pt>
    <dgm:pt modelId="{45FCD751-AF8F-C94F-A9D2-558797377E0F}" type="pres">
      <dgm:prSet presAssocID="{91F020E7-4AD0-4672-B5DC-B0FB1E0197CC}" presName="descendantText" presStyleLbl="alignAccFollowNode1" presStyleIdx="3" presStyleCnt="4">
        <dgm:presLayoutVars>
          <dgm:bulletEnabled/>
        </dgm:presLayoutVars>
      </dgm:prSet>
      <dgm:spPr/>
    </dgm:pt>
  </dgm:ptLst>
  <dgm:cxnLst>
    <dgm:cxn modelId="{B55B700F-4DFA-4C7D-879B-20FC5BB2B30D}" srcId="{C6F0F303-7790-4EAC-817F-1D77CC7D4654}" destId="{91F020E7-4AD0-4672-B5DC-B0FB1E0197CC}" srcOrd="3" destOrd="0" parTransId="{A36F6296-BC49-42E1-902D-6A89CA55310E}" sibTransId="{B984A70D-CB1E-466C-B752-87337EA50FB5}"/>
    <dgm:cxn modelId="{F0EDB71C-7D0F-9549-B96E-EF0967BBEC21}" type="presOf" srcId="{4A96C54E-DD82-4317-BC94-3C07A32461FA}" destId="{E86F9B47-BEC1-214A-B2E1-E100F67E8486}" srcOrd="0" destOrd="0" presId="urn:microsoft.com/office/officeart/2016/7/layout/VerticalSolidActionList"/>
    <dgm:cxn modelId="{9F991445-4946-7B42-B403-FEC975758F63}" type="presOf" srcId="{5FE63FB2-11C2-4E31-AC59-5B84169C6600}" destId="{BFAFA012-96E5-A04C-9741-7EC16372BFC4}" srcOrd="0" destOrd="0" presId="urn:microsoft.com/office/officeart/2016/7/layout/VerticalSolidActionList"/>
    <dgm:cxn modelId="{2F5DAD4D-FF11-47AE-82FA-ABA155A794E8}" srcId="{4A96C54E-DD82-4317-BC94-3C07A32461FA}" destId="{669DFDE7-53A0-4E8C-95CF-ED5F9D9BBDD5}" srcOrd="0" destOrd="0" parTransId="{D2B3EB59-26AC-4E1A-92E4-C1EC92942DBC}" sibTransId="{C52C649D-0CF8-482D-B73A-CEC28E1EE00D}"/>
    <dgm:cxn modelId="{C839015D-A4E1-4ABB-8A0D-0EB05674CBA7}" srcId="{C6F0F303-7790-4EAC-817F-1D77CC7D4654}" destId="{5FE63FB2-11C2-4E31-AC59-5B84169C6600}" srcOrd="1" destOrd="0" parTransId="{EF55D783-3794-4CE4-AB67-F4E362D86C18}" sibTransId="{BD687FD2-EBFC-4744-8203-52345466261D}"/>
    <dgm:cxn modelId="{224C175F-A4E2-DA4E-9CF6-5DEBA70DE3EA}" type="presOf" srcId="{669DFDE7-53A0-4E8C-95CF-ED5F9D9BBDD5}" destId="{912EC742-DC58-654A-A60C-33EA3D43993A}" srcOrd="0" destOrd="0" presId="urn:microsoft.com/office/officeart/2016/7/layout/VerticalSolidActionList"/>
    <dgm:cxn modelId="{5432C763-DAA3-7943-B498-BF4EE5AD3765}" type="presOf" srcId="{C1128E75-1DC0-4B18-8A3A-B81BBB051D18}" destId="{B3436DEB-FB54-E94C-AAA6-84423FC99EF6}" srcOrd="0" destOrd="0" presId="urn:microsoft.com/office/officeart/2016/7/layout/VerticalSolidActionList"/>
    <dgm:cxn modelId="{B5B67B78-B9E4-42A6-8CB7-BEED99680ACC}" srcId="{5FE63FB2-11C2-4E31-AC59-5B84169C6600}" destId="{85A26442-B6E5-438C-842C-916A33926770}" srcOrd="0" destOrd="0" parTransId="{EC4D6082-453D-47AB-8935-2DBC1661E8C6}" sibTransId="{48595374-0F7E-4A4D-A9FB-62824A5DF147}"/>
    <dgm:cxn modelId="{7E18477D-8792-4248-A5CF-A56F18D4C13B}" type="presOf" srcId="{5A7D4E49-7345-4BE9-BCA7-91BAA0CCDB6D}" destId="{45FCD751-AF8F-C94F-A9D2-558797377E0F}" srcOrd="0" destOrd="0" presId="urn:microsoft.com/office/officeart/2016/7/layout/VerticalSolidActionList"/>
    <dgm:cxn modelId="{562792A9-12F7-4D35-8E52-D1638F21CF2B}" srcId="{C1128E75-1DC0-4B18-8A3A-B81BBB051D18}" destId="{09A34AB4-D8A3-49B0-B624-EF9BAFF82BE5}" srcOrd="0" destOrd="0" parTransId="{63A0D082-17D2-4A83-9C37-CB5DC7517452}" sibTransId="{36E9CF86-4134-4636-98BE-E7682F8EFC73}"/>
    <dgm:cxn modelId="{EB5109C5-9524-ED47-AEA4-7B02B3D30C28}" type="presOf" srcId="{85A26442-B6E5-438C-842C-916A33926770}" destId="{34EAF8FF-CFFF-394B-A4AA-FF36FE919C2C}" srcOrd="0" destOrd="0" presId="urn:microsoft.com/office/officeart/2016/7/layout/VerticalSolidActionList"/>
    <dgm:cxn modelId="{0206C7C6-4781-EE46-8657-4D90B2EFD5B3}" type="presOf" srcId="{09A34AB4-D8A3-49B0-B624-EF9BAFF82BE5}" destId="{575B7935-3FCB-DC4E-863E-B29BA75BF89A}" srcOrd="0" destOrd="0" presId="urn:microsoft.com/office/officeart/2016/7/layout/VerticalSolidActionList"/>
    <dgm:cxn modelId="{DDBC90C9-AFB3-8346-85FE-AC8C70887CBC}" type="presOf" srcId="{91F020E7-4AD0-4672-B5DC-B0FB1E0197CC}" destId="{C36E6AFF-9ED4-8C43-BF24-16D3079172FC}" srcOrd="0" destOrd="0" presId="urn:microsoft.com/office/officeart/2016/7/layout/VerticalSolidActionList"/>
    <dgm:cxn modelId="{BCB8F1C9-5C72-4041-BC33-18ADEA6FA43C}" srcId="{91F020E7-4AD0-4672-B5DC-B0FB1E0197CC}" destId="{5A7D4E49-7345-4BE9-BCA7-91BAA0CCDB6D}" srcOrd="0" destOrd="0" parTransId="{C4156D41-3646-4600-811B-B43F72908901}" sibTransId="{11F32F2F-0DBD-4640-90F5-DC0DC90FE686}"/>
    <dgm:cxn modelId="{C0D53AD4-9561-B345-B6F9-4DB46323C434}" type="presOf" srcId="{C6F0F303-7790-4EAC-817F-1D77CC7D4654}" destId="{F7E38F5C-E7B0-444E-AE02-2AE9EA4F96F8}" srcOrd="0" destOrd="0" presId="urn:microsoft.com/office/officeart/2016/7/layout/VerticalSolidActionList"/>
    <dgm:cxn modelId="{23AE72DD-A6D7-45A7-A57C-51B3903FD0FF}" srcId="{C6F0F303-7790-4EAC-817F-1D77CC7D4654}" destId="{C1128E75-1DC0-4B18-8A3A-B81BBB051D18}" srcOrd="2" destOrd="0" parTransId="{3C3BC9B5-8133-4A10-8E3E-09470EB56B20}" sibTransId="{50C600DD-590A-4658-9976-B2CB9E95C875}"/>
    <dgm:cxn modelId="{CD1D08FD-C5D5-4BFE-96F5-6E79E67E67ED}" srcId="{C6F0F303-7790-4EAC-817F-1D77CC7D4654}" destId="{4A96C54E-DD82-4317-BC94-3C07A32461FA}" srcOrd="0" destOrd="0" parTransId="{B991F4E0-6A40-4B83-A909-987F369D648C}" sibTransId="{51A53DA1-A450-4808-B8CC-3A57DA1825C9}"/>
    <dgm:cxn modelId="{2631282C-3E45-444E-BE36-A257AA915F5C}" type="presParOf" srcId="{F7E38F5C-E7B0-444E-AE02-2AE9EA4F96F8}" destId="{4E6543C4-491D-5847-A29A-211B7B71DA25}" srcOrd="0" destOrd="0" presId="urn:microsoft.com/office/officeart/2016/7/layout/VerticalSolidActionList"/>
    <dgm:cxn modelId="{9E1329FD-9DB3-BC41-B5FE-9A42B51D6D20}" type="presParOf" srcId="{4E6543C4-491D-5847-A29A-211B7B71DA25}" destId="{E86F9B47-BEC1-214A-B2E1-E100F67E8486}" srcOrd="0" destOrd="0" presId="urn:microsoft.com/office/officeart/2016/7/layout/VerticalSolidActionList"/>
    <dgm:cxn modelId="{E23BE830-FC28-1349-AA9D-68677F6B53B2}" type="presParOf" srcId="{4E6543C4-491D-5847-A29A-211B7B71DA25}" destId="{912EC742-DC58-654A-A60C-33EA3D43993A}" srcOrd="1" destOrd="0" presId="urn:microsoft.com/office/officeart/2016/7/layout/VerticalSolidActionList"/>
    <dgm:cxn modelId="{6297665E-C4F3-4D41-80AB-3C93995F5DFA}" type="presParOf" srcId="{F7E38F5C-E7B0-444E-AE02-2AE9EA4F96F8}" destId="{38A419DA-FE78-614B-A0F0-93F3640BB732}" srcOrd="1" destOrd="0" presId="urn:microsoft.com/office/officeart/2016/7/layout/VerticalSolidActionList"/>
    <dgm:cxn modelId="{8D2F5281-98C0-2349-8880-A1AC55A6B052}" type="presParOf" srcId="{F7E38F5C-E7B0-444E-AE02-2AE9EA4F96F8}" destId="{D5AB76BF-295C-4043-9409-72559DE3A217}" srcOrd="2" destOrd="0" presId="urn:microsoft.com/office/officeart/2016/7/layout/VerticalSolidActionList"/>
    <dgm:cxn modelId="{65D9B8F6-2040-514E-BA30-F95E439045F0}" type="presParOf" srcId="{D5AB76BF-295C-4043-9409-72559DE3A217}" destId="{BFAFA012-96E5-A04C-9741-7EC16372BFC4}" srcOrd="0" destOrd="0" presId="urn:microsoft.com/office/officeart/2016/7/layout/VerticalSolidActionList"/>
    <dgm:cxn modelId="{3393EEF9-3F07-E448-AC1A-EAD3A85FA06F}" type="presParOf" srcId="{D5AB76BF-295C-4043-9409-72559DE3A217}" destId="{34EAF8FF-CFFF-394B-A4AA-FF36FE919C2C}" srcOrd="1" destOrd="0" presId="urn:microsoft.com/office/officeart/2016/7/layout/VerticalSolidActionList"/>
    <dgm:cxn modelId="{FF5F8EE5-CB7D-AF44-9999-B22E2A2A1AF5}" type="presParOf" srcId="{F7E38F5C-E7B0-444E-AE02-2AE9EA4F96F8}" destId="{7E8BD152-9E9D-1E42-819E-84406B9787D3}" srcOrd="3" destOrd="0" presId="urn:microsoft.com/office/officeart/2016/7/layout/VerticalSolidActionList"/>
    <dgm:cxn modelId="{DEE3BC09-71A3-B748-AFF8-CD898A17A341}" type="presParOf" srcId="{F7E38F5C-E7B0-444E-AE02-2AE9EA4F96F8}" destId="{B767C6F7-26B5-7349-9EF7-7CA07682F5F2}" srcOrd="4" destOrd="0" presId="urn:microsoft.com/office/officeart/2016/7/layout/VerticalSolidActionList"/>
    <dgm:cxn modelId="{EF9FF976-A1D2-EF45-B7CB-D5E075D249AC}" type="presParOf" srcId="{B767C6F7-26B5-7349-9EF7-7CA07682F5F2}" destId="{B3436DEB-FB54-E94C-AAA6-84423FC99EF6}" srcOrd="0" destOrd="0" presId="urn:microsoft.com/office/officeart/2016/7/layout/VerticalSolidActionList"/>
    <dgm:cxn modelId="{430F29F8-CDFD-4F45-9A3C-670C5C8C7B90}" type="presParOf" srcId="{B767C6F7-26B5-7349-9EF7-7CA07682F5F2}" destId="{575B7935-3FCB-DC4E-863E-B29BA75BF89A}" srcOrd="1" destOrd="0" presId="urn:microsoft.com/office/officeart/2016/7/layout/VerticalSolidActionList"/>
    <dgm:cxn modelId="{C2CF714E-D473-6F46-B01A-5E5B4D9D667E}" type="presParOf" srcId="{F7E38F5C-E7B0-444E-AE02-2AE9EA4F96F8}" destId="{7CBC370D-FD40-7246-A36D-6BF4A24F2FE4}" srcOrd="5" destOrd="0" presId="urn:microsoft.com/office/officeart/2016/7/layout/VerticalSolidActionList"/>
    <dgm:cxn modelId="{A677DAD5-22A8-5144-A2DF-AC8900D7E5D9}" type="presParOf" srcId="{F7E38F5C-E7B0-444E-AE02-2AE9EA4F96F8}" destId="{4A9F8990-48DB-704B-81EA-451A75D0F6C2}" srcOrd="6" destOrd="0" presId="urn:microsoft.com/office/officeart/2016/7/layout/VerticalSolidActionList"/>
    <dgm:cxn modelId="{380CD99F-2620-9F44-9F3C-E8F088A732A2}" type="presParOf" srcId="{4A9F8990-48DB-704B-81EA-451A75D0F6C2}" destId="{C36E6AFF-9ED4-8C43-BF24-16D3079172FC}" srcOrd="0" destOrd="0" presId="urn:microsoft.com/office/officeart/2016/7/layout/VerticalSolidActionList"/>
    <dgm:cxn modelId="{362B8E46-C868-2247-BFEB-E1648FBD9EA1}" type="presParOf" srcId="{4A9F8990-48DB-704B-81EA-451A75D0F6C2}" destId="{45FCD751-AF8F-C94F-A9D2-558797377E0F}"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4378A3-60BB-47EB-9EC2-8C2167A68B5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F503107-689D-4787-BFD8-6B50AE9C928A}">
      <dgm:prSet custT="1"/>
      <dgm:spPr/>
      <dgm:t>
        <a:bodyPr/>
        <a:lstStyle/>
        <a:p>
          <a:pPr algn="ctr"/>
          <a:r>
            <a:rPr lang="en-US" sz="2800" dirty="0"/>
            <a:t>Copying others</a:t>
          </a:r>
        </a:p>
      </dgm:t>
    </dgm:pt>
    <dgm:pt modelId="{2DF009D3-B163-4F36-8D36-E84D14CE1E74}" type="parTrans" cxnId="{66CEECFB-DB81-4A03-8651-5CB28399CDED}">
      <dgm:prSet/>
      <dgm:spPr/>
      <dgm:t>
        <a:bodyPr/>
        <a:lstStyle/>
        <a:p>
          <a:endParaRPr lang="en-US"/>
        </a:p>
      </dgm:t>
    </dgm:pt>
    <dgm:pt modelId="{1FCECD3B-18D1-414F-8C4F-7C2D809325D5}" type="sibTrans" cxnId="{66CEECFB-DB81-4A03-8651-5CB28399CDED}">
      <dgm:prSet/>
      <dgm:spPr/>
      <dgm:t>
        <a:bodyPr/>
        <a:lstStyle/>
        <a:p>
          <a:endParaRPr lang="en-US"/>
        </a:p>
      </dgm:t>
    </dgm:pt>
    <dgm:pt modelId="{D2A4E8EB-BBBA-446B-819B-B4AAB0A72163}">
      <dgm:prSet custT="1"/>
      <dgm:spPr/>
      <dgm:t>
        <a:bodyPr/>
        <a:lstStyle/>
        <a:p>
          <a:r>
            <a:rPr lang="en-US" sz="2000" dirty="0"/>
            <a:t>Sources: another student’s paper, a book, an article, website content, commentaries, etc.</a:t>
          </a:r>
        </a:p>
      </dgm:t>
    </dgm:pt>
    <dgm:pt modelId="{D7FC7549-B2E0-432A-B182-7A38AC0EB5A0}" type="parTrans" cxnId="{223CB568-C775-4D75-8AAB-B39581884C7D}">
      <dgm:prSet/>
      <dgm:spPr/>
      <dgm:t>
        <a:bodyPr/>
        <a:lstStyle/>
        <a:p>
          <a:endParaRPr lang="en-US"/>
        </a:p>
      </dgm:t>
    </dgm:pt>
    <dgm:pt modelId="{0445599D-FB38-4A18-A480-7F78F7A5EB61}" type="sibTrans" cxnId="{223CB568-C775-4D75-8AAB-B39581884C7D}">
      <dgm:prSet/>
      <dgm:spPr/>
      <dgm:t>
        <a:bodyPr/>
        <a:lstStyle/>
        <a:p>
          <a:endParaRPr lang="en-US"/>
        </a:p>
      </dgm:t>
    </dgm:pt>
    <dgm:pt modelId="{2397D7D0-642D-4980-B3C6-8839F129FF24}">
      <dgm:prSet custT="1"/>
      <dgm:spPr/>
      <dgm:t>
        <a:bodyPr/>
        <a:lstStyle/>
        <a:p>
          <a:pPr algn="ctr"/>
          <a:r>
            <a:rPr lang="en-US" sz="2800" dirty="0"/>
            <a:t>Copying yourself</a:t>
          </a:r>
        </a:p>
      </dgm:t>
    </dgm:pt>
    <dgm:pt modelId="{35C948E5-32A1-452E-BCDA-F7772A030B5C}" type="parTrans" cxnId="{3ECA9590-8140-4B50-8D49-64C233893A31}">
      <dgm:prSet/>
      <dgm:spPr/>
      <dgm:t>
        <a:bodyPr/>
        <a:lstStyle/>
        <a:p>
          <a:endParaRPr lang="en-US"/>
        </a:p>
      </dgm:t>
    </dgm:pt>
    <dgm:pt modelId="{7D9CB61D-17B9-4BA1-AAF3-E65D14239E55}" type="sibTrans" cxnId="{3ECA9590-8140-4B50-8D49-64C233893A31}">
      <dgm:prSet/>
      <dgm:spPr/>
      <dgm:t>
        <a:bodyPr/>
        <a:lstStyle/>
        <a:p>
          <a:endParaRPr lang="en-US"/>
        </a:p>
      </dgm:t>
    </dgm:pt>
    <dgm:pt modelId="{32BB64F7-36D9-4276-BCE6-B08C82D2BC46}">
      <dgm:prSet custT="1"/>
      <dgm:spPr/>
      <dgm:t>
        <a:bodyPr/>
        <a:lstStyle/>
        <a:p>
          <a:r>
            <a:rPr lang="en-US" sz="2000" dirty="0"/>
            <a:t>Using your own work, such as a previous paper you have written, without citing it</a:t>
          </a:r>
        </a:p>
      </dgm:t>
    </dgm:pt>
    <dgm:pt modelId="{33DAA598-C9AB-448C-B6BD-503C538A02D2}" type="parTrans" cxnId="{42A73EA2-CB6A-4DE9-A977-EA39F6F02310}">
      <dgm:prSet/>
      <dgm:spPr/>
      <dgm:t>
        <a:bodyPr/>
        <a:lstStyle/>
        <a:p>
          <a:endParaRPr lang="en-US"/>
        </a:p>
      </dgm:t>
    </dgm:pt>
    <dgm:pt modelId="{BBBF96EB-DC76-4EDA-A630-54E6863570BD}" type="sibTrans" cxnId="{42A73EA2-CB6A-4DE9-A977-EA39F6F02310}">
      <dgm:prSet/>
      <dgm:spPr/>
      <dgm:t>
        <a:bodyPr/>
        <a:lstStyle/>
        <a:p>
          <a:endParaRPr lang="en-US"/>
        </a:p>
      </dgm:t>
    </dgm:pt>
    <dgm:pt modelId="{3429D991-4479-2F4C-9DFB-C774D8E42BA1}">
      <dgm:prSet custT="1"/>
      <dgm:spPr/>
      <dgm:t>
        <a:bodyPr/>
        <a:lstStyle/>
        <a:p>
          <a:r>
            <a:rPr lang="en-US" sz="2000" dirty="0"/>
            <a:t>restating or paraphrasing ideas without attribution</a:t>
          </a:r>
        </a:p>
      </dgm:t>
    </dgm:pt>
    <dgm:pt modelId="{F1AD9D4E-7C0B-DB49-8DBB-F18E4A5B8D96}" type="parTrans" cxnId="{81EED2EB-6F03-B946-A667-71EF21C0048F}">
      <dgm:prSet/>
      <dgm:spPr/>
      <dgm:t>
        <a:bodyPr/>
        <a:lstStyle/>
        <a:p>
          <a:endParaRPr lang="en-US"/>
        </a:p>
      </dgm:t>
    </dgm:pt>
    <dgm:pt modelId="{C9E6CEFB-39BF-7946-8039-F509A862AFC1}" type="sibTrans" cxnId="{81EED2EB-6F03-B946-A667-71EF21C0048F}">
      <dgm:prSet/>
      <dgm:spPr/>
      <dgm:t>
        <a:bodyPr/>
        <a:lstStyle/>
        <a:p>
          <a:endParaRPr lang="en-US"/>
        </a:p>
      </dgm:t>
    </dgm:pt>
    <dgm:pt modelId="{3BE9706C-1C89-D747-B938-5904FB24EC54}">
      <dgm:prSet custT="1"/>
      <dgm:spPr/>
      <dgm:t>
        <a:bodyPr/>
        <a:lstStyle/>
        <a:p>
          <a:r>
            <a:rPr lang="en-US" sz="2000" dirty="0"/>
            <a:t>a quote taken from these works</a:t>
          </a:r>
        </a:p>
      </dgm:t>
    </dgm:pt>
    <dgm:pt modelId="{C230B1F8-B77F-8C46-B46C-15F1E0609DAA}" type="parTrans" cxnId="{3D3EE87F-0593-A943-A25C-B7B17ED3F64C}">
      <dgm:prSet/>
      <dgm:spPr/>
      <dgm:t>
        <a:bodyPr/>
        <a:lstStyle/>
        <a:p>
          <a:endParaRPr lang="en-US"/>
        </a:p>
      </dgm:t>
    </dgm:pt>
    <dgm:pt modelId="{D5EE7E2A-EC1D-A940-8749-2BD138B5FE87}" type="sibTrans" cxnId="{3D3EE87F-0593-A943-A25C-B7B17ED3F64C}">
      <dgm:prSet/>
      <dgm:spPr/>
      <dgm:t>
        <a:bodyPr/>
        <a:lstStyle/>
        <a:p>
          <a:endParaRPr lang="en-US"/>
        </a:p>
      </dgm:t>
    </dgm:pt>
    <dgm:pt modelId="{5638E88D-07F7-5F49-8DE2-1FEB3CC094A5}" type="pres">
      <dgm:prSet presAssocID="{844378A3-60BB-47EB-9EC2-8C2167A68B5F}" presName="linear" presStyleCnt="0">
        <dgm:presLayoutVars>
          <dgm:animLvl val="lvl"/>
          <dgm:resizeHandles val="exact"/>
        </dgm:presLayoutVars>
      </dgm:prSet>
      <dgm:spPr/>
    </dgm:pt>
    <dgm:pt modelId="{E2338161-9EEB-9A4B-9218-FF0E4786507C}" type="pres">
      <dgm:prSet presAssocID="{AF503107-689D-4787-BFD8-6B50AE9C928A}" presName="parentText" presStyleLbl="node1" presStyleIdx="0" presStyleCnt="2" custScaleY="70960" custLinFactNeighborX="773" custLinFactNeighborY="-9515">
        <dgm:presLayoutVars>
          <dgm:chMax val="0"/>
          <dgm:bulletEnabled val="1"/>
        </dgm:presLayoutVars>
      </dgm:prSet>
      <dgm:spPr/>
    </dgm:pt>
    <dgm:pt modelId="{744E6871-FEF0-1E48-8795-CB8AEA31888E}" type="pres">
      <dgm:prSet presAssocID="{AF503107-689D-4787-BFD8-6B50AE9C928A}" presName="childText" presStyleLbl="revTx" presStyleIdx="0" presStyleCnt="2" custLinFactNeighborX="-30" custLinFactNeighborY="6097">
        <dgm:presLayoutVars>
          <dgm:bulletEnabled val="1"/>
        </dgm:presLayoutVars>
      </dgm:prSet>
      <dgm:spPr/>
    </dgm:pt>
    <dgm:pt modelId="{475264CF-3B9D-F448-B5D2-00871914A265}" type="pres">
      <dgm:prSet presAssocID="{2397D7D0-642D-4980-B3C6-8839F129FF24}" presName="parentText" presStyleLbl="node1" presStyleIdx="1" presStyleCnt="2" custScaleY="64662" custLinFactNeighborX="3" custLinFactNeighborY="14821">
        <dgm:presLayoutVars>
          <dgm:chMax val="0"/>
          <dgm:bulletEnabled val="1"/>
        </dgm:presLayoutVars>
      </dgm:prSet>
      <dgm:spPr/>
    </dgm:pt>
    <dgm:pt modelId="{11F711A5-360B-0546-B658-7100D146C896}" type="pres">
      <dgm:prSet presAssocID="{2397D7D0-642D-4980-B3C6-8839F129FF24}" presName="childText" presStyleLbl="revTx" presStyleIdx="1" presStyleCnt="2" custLinFactNeighborX="-879" custLinFactNeighborY="41861">
        <dgm:presLayoutVars>
          <dgm:bulletEnabled val="1"/>
        </dgm:presLayoutVars>
      </dgm:prSet>
      <dgm:spPr/>
    </dgm:pt>
  </dgm:ptLst>
  <dgm:cxnLst>
    <dgm:cxn modelId="{F45FDD08-86AE-CE46-AE2B-379F18FF3A01}" type="presOf" srcId="{844378A3-60BB-47EB-9EC2-8C2167A68B5F}" destId="{5638E88D-07F7-5F49-8DE2-1FEB3CC094A5}" srcOrd="0" destOrd="0" presId="urn:microsoft.com/office/officeart/2005/8/layout/vList2"/>
    <dgm:cxn modelId="{5881D60E-FDB3-C041-9DE6-DD388F09AEC7}" type="presOf" srcId="{3BE9706C-1C89-D747-B938-5904FB24EC54}" destId="{744E6871-FEF0-1E48-8795-CB8AEA31888E}" srcOrd="0" destOrd="1" presId="urn:microsoft.com/office/officeart/2005/8/layout/vList2"/>
    <dgm:cxn modelId="{AD066E63-50C0-A24F-9C80-7A8723C19578}" type="presOf" srcId="{AF503107-689D-4787-BFD8-6B50AE9C928A}" destId="{E2338161-9EEB-9A4B-9218-FF0E4786507C}" srcOrd="0" destOrd="0" presId="urn:microsoft.com/office/officeart/2005/8/layout/vList2"/>
    <dgm:cxn modelId="{223CB568-C775-4D75-8AAB-B39581884C7D}" srcId="{AF503107-689D-4787-BFD8-6B50AE9C928A}" destId="{D2A4E8EB-BBBA-446B-819B-B4AAB0A72163}" srcOrd="0" destOrd="0" parTransId="{D7FC7549-B2E0-432A-B182-7A38AC0EB5A0}" sibTransId="{0445599D-FB38-4A18-A480-7F78F7A5EB61}"/>
    <dgm:cxn modelId="{3D3EE87F-0593-A943-A25C-B7B17ED3F64C}" srcId="{D2A4E8EB-BBBA-446B-819B-B4AAB0A72163}" destId="{3BE9706C-1C89-D747-B938-5904FB24EC54}" srcOrd="0" destOrd="0" parTransId="{C230B1F8-B77F-8C46-B46C-15F1E0609DAA}" sibTransId="{D5EE7E2A-EC1D-A940-8749-2BD138B5FE87}"/>
    <dgm:cxn modelId="{D28F0E81-5CA1-B845-8304-E62B07F2A34D}" type="presOf" srcId="{3429D991-4479-2F4C-9DFB-C774D8E42BA1}" destId="{744E6871-FEF0-1E48-8795-CB8AEA31888E}" srcOrd="0" destOrd="2" presId="urn:microsoft.com/office/officeart/2005/8/layout/vList2"/>
    <dgm:cxn modelId="{3ECA9590-8140-4B50-8D49-64C233893A31}" srcId="{844378A3-60BB-47EB-9EC2-8C2167A68B5F}" destId="{2397D7D0-642D-4980-B3C6-8839F129FF24}" srcOrd="1" destOrd="0" parTransId="{35C948E5-32A1-452E-BCDA-F7772A030B5C}" sibTransId="{7D9CB61D-17B9-4BA1-AAF3-E65D14239E55}"/>
    <dgm:cxn modelId="{42A73EA2-CB6A-4DE9-A977-EA39F6F02310}" srcId="{2397D7D0-642D-4980-B3C6-8839F129FF24}" destId="{32BB64F7-36D9-4276-BCE6-B08C82D2BC46}" srcOrd="0" destOrd="0" parTransId="{33DAA598-C9AB-448C-B6BD-503C538A02D2}" sibTransId="{BBBF96EB-DC76-4EDA-A630-54E6863570BD}"/>
    <dgm:cxn modelId="{70390CA5-DA08-2A4A-834A-CBF36A725924}" type="presOf" srcId="{32BB64F7-36D9-4276-BCE6-B08C82D2BC46}" destId="{11F711A5-360B-0546-B658-7100D146C896}" srcOrd="0" destOrd="0" presId="urn:microsoft.com/office/officeart/2005/8/layout/vList2"/>
    <dgm:cxn modelId="{CE0975B6-1CEA-4745-9F7E-770B43A97FD9}" type="presOf" srcId="{D2A4E8EB-BBBA-446B-819B-B4AAB0A72163}" destId="{744E6871-FEF0-1E48-8795-CB8AEA31888E}" srcOrd="0" destOrd="0" presId="urn:microsoft.com/office/officeart/2005/8/layout/vList2"/>
    <dgm:cxn modelId="{062389C6-64A5-8B4D-BF7A-FFC2E52A98D7}" type="presOf" srcId="{2397D7D0-642D-4980-B3C6-8839F129FF24}" destId="{475264CF-3B9D-F448-B5D2-00871914A265}" srcOrd="0" destOrd="0" presId="urn:microsoft.com/office/officeart/2005/8/layout/vList2"/>
    <dgm:cxn modelId="{81EED2EB-6F03-B946-A667-71EF21C0048F}" srcId="{D2A4E8EB-BBBA-446B-819B-B4AAB0A72163}" destId="{3429D991-4479-2F4C-9DFB-C774D8E42BA1}" srcOrd="1" destOrd="0" parTransId="{F1AD9D4E-7C0B-DB49-8DBB-F18E4A5B8D96}" sibTransId="{C9E6CEFB-39BF-7946-8039-F509A862AFC1}"/>
    <dgm:cxn modelId="{66CEECFB-DB81-4A03-8651-5CB28399CDED}" srcId="{844378A3-60BB-47EB-9EC2-8C2167A68B5F}" destId="{AF503107-689D-4787-BFD8-6B50AE9C928A}" srcOrd="0" destOrd="0" parTransId="{2DF009D3-B163-4F36-8D36-E84D14CE1E74}" sibTransId="{1FCECD3B-18D1-414F-8C4F-7C2D809325D5}"/>
    <dgm:cxn modelId="{08316311-0688-2546-90E0-28340F95F238}" type="presParOf" srcId="{5638E88D-07F7-5F49-8DE2-1FEB3CC094A5}" destId="{E2338161-9EEB-9A4B-9218-FF0E4786507C}" srcOrd="0" destOrd="0" presId="urn:microsoft.com/office/officeart/2005/8/layout/vList2"/>
    <dgm:cxn modelId="{94DA51DC-25F8-1C46-A68F-1253549688A7}" type="presParOf" srcId="{5638E88D-07F7-5F49-8DE2-1FEB3CC094A5}" destId="{744E6871-FEF0-1E48-8795-CB8AEA31888E}" srcOrd="1" destOrd="0" presId="urn:microsoft.com/office/officeart/2005/8/layout/vList2"/>
    <dgm:cxn modelId="{2BB9DC24-85BB-5B48-8D7E-A11F2E05AAF6}" type="presParOf" srcId="{5638E88D-07F7-5F49-8DE2-1FEB3CC094A5}" destId="{475264CF-3B9D-F448-B5D2-00871914A265}" srcOrd="2" destOrd="0" presId="urn:microsoft.com/office/officeart/2005/8/layout/vList2"/>
    <dgm:cxn modelId="{6220ABDB-0C88-5545-909C-57AD9E7AC0C0}" type="presParOf" srcId="{5638E88D-07F7-5F49-8DE2-1FEB3CC094A5}" destId="{11F711A5-360B-0546-B658-7100D146C896}"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DF3BE2-F4E6-4936-92BE-F87D41D1800A}"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en-US"/>
        </a:p>
      </dgm:t>
    </dgm:pt>
    <dgm:pt modelId="{30CFFF93-AEC9-4B95-91AC-7169F2930965}">
      <dgm:prSet custT="1"/>
      <dgm:spPr/>
      <dgm:t>
        <a:bodyPr/>
        <a:lstStyle/>
        <a:p>
          <a:r>
            <a:rPr lang="en-US" sz="2000" dirty="0"/>
            <a:t>The Denver Seminary student handbook states:</a:t>
          </a:r>
        </a:p>
      </dgm:t>
    </dgm:pt>
    <dgm:pt modelId="{277A6E69-C4AC-45FD-B833-AD3F80D5D726}" type="parTrans" cxnId="{5C32DD1D-E657-493A-9F0C-FDE6DAB76A45}">
      <dgm:prSet/>
      <dgm:spPr/>
      <dgm:t>
        <a:bodyPr/>
        <a:lstStyle/>
        <a:p>
          <a:endParaRPr lang="en-US"/>
        </a:p>
      </dgm:t>
    </dgm:pt>
    <dgm:pt modelId="{F6EC0D63-A4B8-4994-B5CC-78202A147D8F}" type="sibTrans" cxnId="{5C32DD1D-E657-493A-9F0C-FDE6DAB76A45}">
      <dgm:prSet/>
      <dgm:spPr/>
      <dgm:t>
        <a:bodyPr/>
        <a:lstStyle/>
        <a:p>
          <a:endParaRPr lang="en-US"/>
        </a:p>
      </dgm:t>
    </dgm:pt>
    <dgm:pt modelId="{9A8604D7-E8E4-4E50-B9B5-23D77EBA489D}">
      <dgm:prSet custT="1"/>
      <dgm:spPr/>
      <dgm:t>
        <a:bodyPr/>
        <a:lstStyle/>
        <a:p>
          <a:r>
            <a:rPr lang="en-US" sz="2000" dirty="0"/>
            <a:t>Plagiarism includes using text generated through LLM AI platforms and then presented as one’s own (p. 44).</a:t>
          </a:r>
        </a:p>
      </dgm:t>
    </dgm:pt>
    <dgm:pt modelId="{DFECFD0B-D1D1-457F-9934-07A9D5916B04}" type="parTrans" cxnId="{2A06081A-D1F7-4F38-8B6C-467119FA6885}">
      <dgm:prSet/>
      <dgm:spPr/>
      <dgm:t>
        <a:bodyPr/>
        <a:lstStyle/>
        <a:p>
          <a:endParaRPr lang="en-US"/>
        </a:p>
      </dgm:t>
    </dgm:pt>
    <dgm:pt modelId="{FBB042AD-1A31-4A41-9517-839837775F2A}" type="sibTrans" cxnId="{2A06081A-D1F7-4F38-8B6C-467119FA6885}">
      <dgm:prSet/>
      <dgm:spPr/>
      <dgm:t>
        <a:bodyPr/>
        <a:lstStyle/>
        <a:p>
          <a:endParaRPr lang="en-US"/>
        </a:p>
      </dgm:t>
    </dgm:pt>
    <dgm:pt modelId="{4067EE41-99AE-4DF2-9613-4D7AD113D44D}">
      <dgm:prSet custT="1"/>
      <dgm:spPr/>
      <dgm:t>
        <a:bodyPr/>
        <a:lstStyle/>
        <a:p>
          <a:r>
            <a:rPr lang="en-US" sz="2000" dirty="0"/>
            <a:t>Students may not use LLM AI tools to generate original work (p. 45).</a:t>
          </a:r>
        </a:p>
      </dgm:t>
    </dgm:pt>
    <dgm:pt modelId="{E6EB35C6-217C-47A6-A1BC-6EC23E69A89A}" type="parTrans" cxnId="{B27C9D50-F63C-4B40-8DEB-708DEEDAA272}">
      <dgm:prSet/>
      <dgm:spPr/>
      <dgm:t>
        <a:bodyPr/>
        <a:lstStyle/>
        <a:p>
          <a:endParaRPr lang="en-US"/>
        </a:p>
      </dgm:t>
    </dgm:pt>
    <dgm:pt modelId="{D1112526-AC04-4462-9918-2B537D1E8198}" type="sibTrans" cxnId="{B27C9D50-F63C-4B40-8DEB-708DEEDAA272}">
      <dgm:prSet/>
      <dgm:spPr/>
      <dgm:t>
        <a:bodyPr/>
        <a:lstStyle/>
        <a:p>
          <a:endParaRPr lang="en-US"/>
        </a:p>
      </dgm:t>
    </dgm:pt>
    <dgm:pt modelId="{16490398-B531-A945-B551-002EE3B25FE3}">
      <dgm:prSet custT="1"/>
      <dgm:spPr/>
      <dgm:t>
        <a:bodyPr/>
        <a:lstStyle/>
        <a:p>
          <a:endParaRPr lang="en-US" sz="2000" dirty="0"/>
        </a:p>
      </dgm:t>
    </dgm:pt>
    <dgm:pt modelId="{8754CC9A-7EC2-A246-86D3-34A4B38F02AB}" type="parTrans" cxnId="{394D0FFE-E2A1-7B42-8961-50FD33964964}">
      <dgm:prSet/>
      <dgm:spPr/>
      <dgm:t>
        <a:bodyPr/>
        <a:lstStyle/>
        <a:p>
          <a:endParaRPr lang="en-US"/>
        </a:p>
      </dgm:t>
    </dgm:pt>
    <dgm:pt modelId="{3758523E-6C9D-AC44-8C80-4572156C4BF9}" type="sibTrans" cxnId="{394D0FFE-E2A1-7B42-8961-50FD33964964}">
      <dgm:prSet/>
      <dgm:spPr/>
      <dgm:t>
        <a:bodyPr/>
        <a:lstStyle/>
        <a:p>
          <a:endParaRPr lang="en-US"/>
        </a:p>
      </dgm:t>
    </dgm:pt>
    <dgm:pt modelId="{2FACE4DE-3649-FD44-97FB-46E3308140EC}" type="pres">
      <dgm:prSet presAssocID="{34DF3BE2-F4E6-4936-92BE-F87D41D1800A}" presName="linear" presStyleCnt="0">
        <dgm:presLayoutVars>
          <dgm:animLvl val="lvl"/>
          <dgm:resizeHandles val="exact"/>
        </dgm:presLayoutVars>
      </dgm:prSet>
      <dgm:spPr/>
    </dgm:pt>
    <dgm:pt modelId="{FDE491BC-6C98-B541-B315-57713F91F6AA}" type="pres">
      <dgm:prSet presAssocID="{30CFFF93-AEC9-4B95-91AC-7169F2930965}" presName="parentText" presStyleLbl="node1" presStyleIdx="0" presStyleCnt="1" custScaleY="53073" custLinFactNeighborX="-314" custLinFactNeighborY="-5355">
        <dgm:presLayoutVars>
          <dgm:chMax val="0"/>
          <dgm:bulletEnabled val="1"/>
        </dgm:presLayoutVars>
      </dgm:prSet>
      <dgm:spPr/>
    </dgm:pt>
    <dgm:pt modelId="{7D909A4F-93D0-2C46-8263-EBD26C41B2EE}" type="pres">
      <dgm:prSet presAssocID="{30CFFF93-AEC9-4B95-91AC-7169F2930965}" presName="childText" presStyleLbl="revTx" presStyleIdx="0" presStyleCnt="1" custLinFactNeighborX="201" custLinFactNeighborY="11304">
        <dgm:presLayoutVars>
          <dgm:bulletEnabled val="1"/>
        </dgm:presLayoutVars>
      </dgm:prSet>
      <dgm:spPr/>
    </dgm:pt>
  </dgm:ptLst>
  <dgm:cxnLst>
    <dgm:cxn modelId="{2021460B-E5DF-2544-AE59-A964F313CEC5}" type="presOf" srcId="{4067EE41-99AE-4DF2-9613-4D7AD113D44D}" destId="{7D909A4F-93D0-2C46-8263-EBD26C41B2EE}" srcOrd="0" destOrd="2" presId="urn:microsoft.com/office/officeart/2005/8/layout/vList2"/>
    <dgm:cxn modelId="{2A06081A-D1F7-4F38-8B6C-467119FA6885}" srcId="{30CFFF93-AEC9-4B95-91AC-7169F2930965}" destId="{9A8604D7-E8E4-4E50-B9B5-23D77EBA489D}" srcOrd="0" destOrd="0" parTransId="{DFECFD0B-D1D1-457F-9934-07A9D5916B04}" sibTransId="{FBB042AD-1A31-4A41-9517-839837775F2A}"/>
    <dgm:cxn modelId="{5C32DD1D-E657-493A-9F0C-FDE6DAB76A45}" srcId="{34DF3BE2-F4E6-4936-92BE-F87D41D1800A}" destId="{30CFFF93-AEC9-4B95-91AC-7169F2930965}" srcOrd="0" destOrd="0" parTransId="{277A6E69-C4AC-45FD-B833-AD3F80D5D726}" sibTransId="{F6EC0D63-A4B8-4994-B5CC-78202A147D8F}"/>
    <dgm:cxn modelId="{B27C9D50-F63C-4B40-8DEB-708DEEDAA272}" srcId="{30CFFF93-AEC9-4B95-91AC-7169F2930965}" destId="{4067EE41-99AE-4DF2-9613-4D7AD113D44D}" srcOrd="2" destOrd="0" parTransId="{E6EB35C6-217C-47A6-A1BC-6EC23E69A89A}" sibTransId="{D1112526-AC04-4462-9918-2B537D1E8198}"/>
    <dgm:cxn modelId="{A7680A91-7E11-7E4C-915A-AA6858A03A6B}" type="presOf" srcId="{9A8604D7-E8E4-4E50-B9B5-23D77EBA489D}" destId="{7D909A4F-93D0-2C46-8263-EBD26C41B2EE}" srcOrd="0" destOrd="0" presId="urn:microsoft.com/office/officeart/2005/8/layout/vList2"/>
    <dgm:cxn modelId="{A8F896AE-ECEF-6241-ADDC-4F3762D6A1B2}" type="presOf" srcId="{34DF3BE2-F4E6-4936-92BE-F87D41D1800A}" destId="{2FACE4DE-3649-FD44-97FB-46E3308140EC}" srcOrd="0" destOrd="0" presId="urn:microsoft.com/office/officeart/2005/8/layout/vList2"/>
    <dgm:cxn modelId="{736F5CB4-EF2F-C945-B8C8-2B435F994468}" type="presOf" srcId="{30CFFF93-AEC9-4B95-91AC-7169F2930965}" destId="{FDE491BC-6C98-B541-B315-57713F91F6AA}" srcOrd="0" destOrd="0" presId="urn:microsoft.com/office/officeart/2005/8/layout/vList2"/>
    <dgm:cxn modelId="{00C766CB-B7A7-A740-9D8C-BF743903D137}" type="presOf" srcId="{16490398-B531-A945-B551-002EE3B25FE3}" destId="{7D909A4F-93D0-2C46-8263-EBD26C41B2EE}" srcOrd="0" destOrd="1" presId="urn:microsoft.com/office/officeart/2005/8/layout/vList2"/>
    <dgm:cxn modelId="{394D0FFE-E2A1-7B42-8961-50FD33964964}" srcId="{30CFFF93-AEC9-4B95-91AC-7169F2930965}" destId="{16490398-B531-A945-B551-002EE3B25FE3}" srcOrd="1" destOrd="0" parTransId="{8754CC9A-7EC2-A246-86D3-34A4B38F02AB}" sibTransId="{3758523E-6C9D-AC44-8C80-4572156C4BF9}"/>
    <dgm:cxn modelId="{3C22974C-6B75-F64C-946A-5D9BEB2089EB}" type="presParOf" srcId="{2FACE4DE-3649-FD44-97FB-46E3308140EC}" destId="{FDE491BC-6C98-B541-B315-57713F91F6AA}" srcOrd="0" destOrd="0" presId="urn:microsoft.com/office/officeart/2005/8/layout/vList2"/>
    <dgm:cxn modelId="{D2944C63-E82D-2043-BD05-8817481221F3}" type="presParOf" srcId="{2FACE4DE-3649-FD44-97FB-46E3308140EC}" destId="{7D909A4F-93D0-2C46-8263-EBD26C41B2EE}"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DF3BE2-F4E6-4936-92BE-F87D41D1800A}"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en-US"/>
        </a:p>
      </dgm:t>
    </dgm:pt>
    <dgm:pt modelId="{30CFFF93-AEC9-4B95-91AC-7169F2930965}">
      <dgm:prSet custT="1"/>
      <dgm:spPr/>
      <dgm:t>
        <a:bodyPr/>
        <a:lstStyle/>
        <a:p>
          <a:r>
            <a:rPr lang="en-US" sz="2000" dirty="0"/>
            <a:t>Use LLM AI:</a:t>
          </a:r>
        </a:p>
      </dgm:t>
    </dgm:pt>
    <dgm:pt modelId="{277A6E69-C4AC-45FD-B833-AD3F80D5D726}" type="parTrans" cxnId="{5C32DD1D-E657-493A-9F0C-FDE6DAB76A45}">
      <dgm:prSet/>
      <dgm:spPr/>
      <dgm:t>
        <a:bodyPr/>
        <a:lstStyle/>
        <a:p>
          <a:endParaRPr lang="en-US"/>
        </a:p>
      </dgm:t>
    </dgm:pt>
    <dgm:pt modelId="{F6EC0D63-A4B8-4994-B5CC-78202A147D8F}" type="sibTrans" cxnId="{5C32DD1D-E657-493A-9F0C-FDE6DAB76A45}">
      <dgm:prSet/>
      <dgm:spPr/>
      <dgm:t>
        <a:bodyPr/>
        <a:lstStyle/>
        <a:p>
          <a:endParaRPr lang="en-US"/>
        </a:p>
      </dgm:t>
    </dgm:pt>
    <dgm:pt modelId="{9A8604D7-E8E4-4E50-B9B5-23D77EBA489D}">
      <dgm:prSet custT="1"/>
      <dgm:spPr/>
      <dgm:t>
        <a:bodyPr/>
        <a:lstStyle/>
        <a:p>
          <a:r>
            <a:rPr lang="en-US" sz="2000" dirty="0">
              <a:solidFill>
                <a:srgbClr val="FFFFFF"/>
              </a:solidFill>
            </a:rPr>
            <a:t>to discover keywords to use in searching databases</a:t>
          </a:r>
          <a:endParaRPr lang="en-US" sz="2000" dirty="0"/>
        </a:p>
      </dgm:t>
    </dgm:pt>
    <dgm:pt modelId="{DFECFD0B-D1D1-457F-9934-07A9D5916B04}" type="parTrans" cxnId="{2A06081A-D1F7-4F38-8B6C-467119FA6885}">
      <dgm:prSet/>
      <dgm:spPr/>
      <dgm:t>
        <a:bodyPr/>
        <a:lstStyle/>
        <a:p>
          <a:endParaRPr lang="en-US"/>
        </a:p>
      </dgm:t>
    </dgm:pt>
    <dgm:pt modelId="{FBB042AD-1A31-4A41-9517-839837775F2A}" type="sibTrans" cxnId="{2A06081A-D1F7-4F38-8B6C-467119FA6885}">
      <dgm:prSet/>
      <dgm:spPr/>
      <dgm:t>
        <a:bodyPr/>
        <a:lstStyle/>
        <a:p>
          <a:endParaRPr lang="en-US"/>
        </a:p>
      </dgm:t>
    </dgm:pt>
    <dgm:pt modelId="{4D7248A1-6913-5443-BDA4-4E2ABACB1FB3}">
      <dgm:prSet custT="1"/>
      <dgm:spPr/>
      <dgm:t>
        <a:bodyPr/>
        <a:lstStyle/>
        <a:p>
          <a:r>
            <a:rPr lang="en-US" sz="2000" dirty="0"/>
            <a:t>to proofread your work</a:t>
          </a:r>
        </a:p>
      </dgm:t>
    </dgm:pt>
    <dgm:pt modelId="{393B2D5A-E4B1-8241-8E64-2A14C47E1158}" type="parTrans" cxnId="{24D4037F-6EA5-B840-8F03-B58612B5900A}">
      <dgm:prSet/>
      <dgm:spPr/>
      <dgm:t>
        <a:bodyPr/>
        <a:lstStyle/>
        <a:p>
          <a:endParaRPr lang="en-US"/>
        </a:p>
      </dgm:t>
    </dgm:pt>
    <dgm:pt modelId="{ED315DE4-E485-9644-9177-16CCDFE0A026}" type="sibTrans" cxnId="{24D4037F-6EA5-B840-8F03-B58612B5900A}">
      <dgm:prSet/>
      <dgm:spPr/>
      <dgm:t>
        <a:bodyPr/>
        <a:lstStyle/>
        <a:p>
          <a:endParaRPr lang="en-US"/>
        </a:p>
      </dgm:t>
    </dgm:pt>
    <dgm:pt modelId="{C0AF1798-DEC7-F84D-85F1-98085A4D6846}">
      <dgm:prSet custT="1"/>
      <dgm:spPr/>
      <dgm:t>
        <a:bodyPr/>
        <a:lstStyle/>
        <a:p>
          <a:endParaRPr lang="en-US" sz="1000" dirty="0"/>
        </a:p>
      </dgm:t>
    </dgm:pt>
    <dgm:pt modelId="{77D430B3-BF84-2749-9C43-F6B5EE073507}" type="parTrans" cxnId="{10C0F9FB-F925-6C46-8930-5B93FA952267}">
      <dgm:prSet/>
      <dgm:spPr/>
      <dgm:t>
        <a:bodyPr/>
        <a:lstStyle/>
        <a:p>
          <a:endParaRPr lang="en-US"/>
        </a:p>
      </dgm:t>
    </dgm:pt>
    <dgm:pt modelId="{ECE0A03B-ADB1-514C-8B59-F851561112F2}" type="sibTrans" cxnId="{10C0F9FB-F925-6C46-8930-5B93FA952267}">
      <dgm:prSet/>
      <dgm:spPr/>
      <dgm:t>
        <a:bodyPr/>
        <a:lstStyle/>
        <a:p>
          <a:endParaRPr lang="en-US"/>
        </a:p>
      </dgm:t>
    </dgm:pt>
    <dgm:pt modelId="{2FACE4DE-3649-FD44-97FB-46E3308140EC}" type="pres">
      <dgm:prSet presAssocID="{34DF3BE2-F4E6-4936-92BE-F87D41D1800A}" presName="linear" presStyleCnt="0">
        <dgm:presLayoutVars>
          <dgm:animLvl val="lvl"/>
          <dgm:resizeHandles val="exact"/>
        </dgm:presLayoutVars>
      </dgm:prSet>
      <dgm:spPr/>
    </dgm:pt>
    <dgm:pt modelId="{FDE491BC-6C98-B541-B315-57713F91F6AA}" type="pres">
      <dgm:prSet presAssocID="{30CFFF93-AEC9-4B95-91AC-7169F2930965}" presName="parentText" presStyleLbl="node1" presStyleIdx="0" presStyleCnt="1" custScaleY="22021" custLinFactY="-18764" custLinFactNeighborX="-314" custLinFactNeighborY="-100000">
        <dgm:presLayoutVars>
          <dgm:chMax val="0"/>
          <dgm:bulletEnabled val="1"/>
        </dgm:presLayoutVars>
      </dgm:prSet>
      <dgm:spPr/>
    </dgm:pt>
    <dgm:pt modelId="{7D909A4F-93D0-2C46-8263-EBD26C41B2EE}" type="pres">
      <dgm:prSet presAssocID="{30CFFF93-AEC9-4B95-91AC-7169F2930965}" presName="childText" presStyleLbl="revTx" presStyleIdx="0" presStyleCnt="1" custScaleX="77451" custScaleY="49403" custLinFactNeighborX="-20149" custLinFactNeighborY="-73309">
        <dgm:presLayoutVars>
          <dgm:bulletEnabled val="1"/>
        </dgm:presLayoutVars>
      </dgm:prSet>
      <dgm:spPr/>
    </dgm:pt>
  </dgm:ptLst>
  <dgm:cxnLst>
    <dgm:cxn modelId="{2A06081A-D1F7-4F38-8B6C-467119FA6885}" srcId="{30CFFF93-AEC9-4B95-91AC-7169F2930965}" destId="{9A8604D7-E8E4-4E50-B9B5-23D77EBA489D}" srcOrd="0" destOrd="0" parTransId="{DFECFD0B-D1D1-457F-9934-07A9D5916B04}" sibTransId="{FBB042AD-1A31-4A41-9517-839837775F2A}"/>
    <dgm:cxn modelId="{5C32DD1D-E657-493A-9F0C-FDE6DAB76A45}" srcId="{34DF3BE2-F4E6-4936-92BE-F87D41D1800A}" destId="{30CFFF93-AEC9-4B95-91AC-7169F2930965}" srcOrd="0" destOrd="0" parTransId="{277A6E69-C4AC-45FD-B833-AD3F80D5D726}" sibTransId="{F6EC0D63-A4B8-4994-B5CC-78202A147D8F}"/>
    <dgm:cxn modelId="{24D4037F-6EA5-B840-8F03-B58612B5900A}" srcId="{30CFFF93-AEC9-4B95-91AC-7169F2930965}" destId="{4D7248A1-6913-5443-BDA4-4E2ABACB1FB3}" srcOrd="2" destOrd="0" parTransId="{393B2D5A-E4B1-8241-8E64-2A14C47E1158}" sibTransId="{ED315DE4-E485-9644-9177-16CCDFE0A026}"/>
    <dgm:cxn modelId="{A7680A91-7E11-7E4C-915A-AA6858A03A6B}" type="presOf" srcId="{9A8604D7-E8E4-4E50-B9B5-23D77EBA489D}" destId="{7D909A4F-93D0-2C46-8263-EBD26C41B2EE}" srcOrd="0" destOrd="0" presId="urn:microsoft.com/office/officeart/2005/8/layout/vList2"/>
    <dgm:cxn modelId="{DE75F2A9-43AD-4845-9FEA-4FBB6115FCF3}" type="presOf" srcId="{4D7248A1-6913-5443-BDA4-4E2ABACB1FB3}" destId="{7D909A4F-93D0-2C46-8263-EBD26C41B2EE}" srcOrd="0" destOrd="2" presId="urn:microsoft.com/office/officeart/2005/8/layout/vList2"/>
    <dgm:cxn modelId="{A8F896AE-ECEF-6241-ADDC-4F3762D6A1B2}" type="presOf" srcId="{34DF3BE2-F4E6-4936-92BE-F87D41D1800A}" destId="{2FACE4DE-3649-FD44-97FB-46E3308140EC}" srcOrd="0" destOrd="0" presId="urn:microsoft.com/office/officeart/2005/8/layout/vList2"/>
    <dgm:cxn modelId="{736F5CB4-EF2F-C945-B8C8-2B435F994468}" type="presOf" srcId="{30CFFF93-AEC9-4B95-91AC-7169F2930965}" destId="{FDE491BC-6C98-B541-B315-57713F91F6AA}" srcOrd="0" destOrd="0" presId="urn:microsoft.com/office/officeart/2005/8/layout/vList2"/>
    <dgm:cxn modelId="{04EF29CB-0004-704B-830B-947424A5DE15}" type="presOf" srcId="{C0AF1798-DEC7-F84D-85F1-98085A4D6846}" destId="{7D909A4F-93D0-2C46-8263-EBD26C41B2EE}" srcOrd="0" destOrd="1" presId="urn:microsoft.com/office/officeart/2005/8/layout/vList2"/>
    <dgm:cxn modelId="{10C0F9FB-F925-6C46-8930-5B93FA952267}" srcId="{30CFFF93-AEC9-4B95-91AC-7169F2930965}" destId="{C0AF1798-DEC7-F84D-85F1-98085A4D6846}" srcOrd="1" destOrd="0" parTransId="{77D430B3-BF84-2749-9C43-F6B5EE073507}" sibTransId="{ECE0A03B-ADB1-514C-8B59-F851561112F2}"/>
    <dgm:cxn modelId="{3C22974C-6B75-F64C-946A-5D9BEB2089EB}" type="presParOf" srcId="{2FACE4DE-3649-FD44-97FB-46E3308140EC}" destId="{FDE491BC-6C98-B541-B315-57713F91F6AA}" srcOrd="0" destOrd="0" presId="urn:microsoft.com/office/officeart/2005/8/layout/vList2"/>
    <dgm:cxn modelId="{D2944C63-E82D-2043-BD05-8817481221F3}" type="presParOf" srcId="{2FACE4DE-3649-FD44-97FB-46E3308140EC}" destId="{7D909A4F-93D0-2C46-8263-EBD26C41B2EE}"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DF3BE2-F4E6-4936-92BE-F87D41D1800A}"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en-US"/>
        </a:p>
      </dgm:t>
    </dgm:pt>
    <dgm:pt modelId="{30CFFF93-AEC9-4B95-91AC-7169F2930965}">
      <dgm:prSet custT="1"/>
      <dgm:spPr/>
      <dgm:t>
        <a:bodyPr/>
        <a:lstStyle/>
        <a:p>
          <a:r>
            <a:rPr lang="en-US" sz="2000" dirty="0"/>
            <a:t>Do </a:t>
          </a:r>
          <a:r>
            <a:rPr lang="en-US" sz="2000" i="1" dirty="0"/>
            <a:t>Not </a:t>
          </a:r>
          <a:r>
            <a:rPr lang="en-US" sz="2000" dirty="0"/>
            <a:t>Use LLM AI:</a:t>
          </a:r>
        </a:p>
      </dgm:t>
    </dgm:pt>
    <dgm:pt modelId="{277A6E69-C4AC-45FD-B833-AD3F80D5D726}" type="parTrans" cxnId="{5C32DD1D-E657-493A-9F0C-FDE6DAB76A45}">
      <dgm:prSet/>
      <dgm:spPr/>
      <dgm:t>
        <a:bodyPr/>
        <a:lstStyle/>
        <a:p>
          <a:endParaRPr lang="en-US"/>
        </a:p>
      </dgm:t>
    </dgm:pt>
    <dgm:pt modelId="{F6EC0D63-A4B8-4994-B5CC-78202A147D8F}" type="sibTrans" cxnId="{5C32DD1D-E657-493A-9F0C-FDE6DAB76A45}">
      <dgm:prSet/>
      <dgm:spPr/>
      <dgm:t>
        <a:bodyPr/>
        <a:lstStyle/>
        <a:p>
          <a:endParaRPr lang="en-US"/>
        </a:p>
      </dgm:t>
    </dgm:pt>
    <dgm:pt modelId="{9A8604D7-E8E4-4E50-B9B5-23D77EBA489D}">
      <dgm:prSet custT="1"/>
      <dgm:spPr/>
      <dgm:t>
        <a:bodyPr/>
        <a:lstStyle/>
        <a:p>
          <a:r>
            <a:rPr lang="en-US" sz="2000" dirty="0">
              <a:solidFill>
                <a:srgbClr val="FFFFFF"/>
              </a:solidFill>
            </a:rPr>
            <a:t>to write your paper or create content for your paper at any stage</a:t>
          </a:r>
          <a:endParaRPr lang="en-US" sz="2000" dirty="0"/>
        </a:p>
      </dgm:t>
    </dgm:pt>
    <dgm:pt modelId="{DFECFD0B-D1D1-457F-9934-07A9D5916B04}" type="parTrans" cxnId="{2A06081A-D1F7-4F38-8B6C-467119FA6885}">
      <dgm:prSet/>
      <dgm:spPr/>
      <dgm:t>
        <a:bodyPr/>
        <a:lstStyle/>
        <a:p>
          <a:endParaRPr lang="en-US"/>
        </a:p>
      </dgm:t>
    </dgm:pt>
    <dgm:pt modelId="{FBB042AD-1A31-4A41-9517-839837775F2A}" type="sibTrans" cxnId="{2A06081A-D1F7-4F38-8B6C-467119FA6885}">
      <dgm:prSet/>
      <dgm:spPr/>
      <dgm:t>
        <a:bodyPr/>
        <a:lstStyle/>
        <a:p>
          <a:endParaRPr lang="en-US"/>
        </a:p>
      </dgm:t>
    </dgm:pt>
    <dgm:pt modelId="{2FACE4DE-3649-FD44-97FB-46E3308140EC}" type="pres">
      <dgm:prSet presAssocID="{34DF3BE2-F4E6-4936-92BE-F87D41D1800A}" presName="linear" presStyleCnt="0">
        <dgm:presLayoutVars>
          <dgm:animLvl val="lvl"/>
          <dgm:resizeHandles val="exact"/>
        </dgm:presLayoutVars>
      </dgm:prSet>
      <dgm:spPr/>
    </dgm:pt>
    <dgm:pt modelId="{FDE491BC-6C98-B541-B315-57713F91F6AA}" type="pres">
      <dgm:prSet presAssocID="{30CFFF93-AEC9-4B95-91AC-7169F2930965}" presName="parentText" presStyleLbl="node1" presStyleIdx="0" presStyleCnt="1" custScaleY="22021" custLinFactY="-18764" custLinFactNeighborX="-314" custLinFactNeighborY="-100000">
        <dgm:presLayoutVars>
          <dgm:chMax val="0"/>
          <dgm:bulletEnabled val="1"/>
        </dgm:presLayoutVars>
      </dgm:prSet>
      <dgm:spPr/>
    </dgm:pt>
    <dgm:pt modelId="{7D909A4F-93D0-2C46-8263-EBD26C41B2EE}" type="pres">
      <dgm:prSet presAssocID="{30CFFF93-AEC9-4B95-91AC-7169F2930965}" presName="childText" presStyleLbl="revTx" presStyleIdx="0" presStyleCnt="1" custScaleX="80246" custScaleY="49403" custLinFactNeighborX="-11466" custLinFactNeighborY="-74640">
        <dgm:presLayoutVars>
          <dgm:bulletEnabled val="1"/>
        </dgm:presLayoutVars>
      </dgm:prSet>
      <dgm:spPr/>
    </dgm:pt>
  </dgm:ptLst>
  <dgm:cxnLst>
    <dgm:cxn modelId="{2A06081A-D1F7-4F38-8B6C-467119FA6885}" srcId="{30CFFF93-AEC9-4B95-91AC-7169F2930965}" destId="{9A8604D7-E8E4-4E50-B9B5-23D77EBA489D}" srcOrd="0" destOrd="0" parTransId="{DFECFD0B-D1D1-457F-9934-07A9D5916B04}" sibTransId="{FBB042AD-1A31-4A41-9517-839837775F2A}"/>
    <dgm:cxn modelId="{5C32DD1D-E657-493A-9F0C-FDE6DAB76A45}" srcId="{34DF3BE2-F4E6-4936-92BE-F87D41D1800A}" destId="{30CFFF93-AEC9-4B95-91AC-7169F2930965}" srcOrd="0" destOrd="0" parTransId="{277A6E69-C4AC-45FD-B833-AD3F80D5D726}" sibTransId="{F6EC0D63-A4B8-4994-B5CC-78202A147D8F}"/>
    <dgm:cxn modelId="{A7680A91-7E11-7E4C-915A-AA6858A03A6B}" type="presOf" srcId="{9A8604D7-E8E4-4E50-B9B5-23D77EBA489D}" destId="{7D909A4F-93D0-2C46-8263-EBD26C41B2EE}" srcOrd="0" destOrd="0" presId="urn:microsoft.com/office/officeart/2005/8/layout/vList2"/>
    <dgm:cxn modelId="{A8F896AE-ECEF-6241-ADDC-4F3762D6A1B2}" type="presOf" srcId="{34DF3BE2-F4E6-4936-92BE-F87D41D1800A}" destId="{2FACE4DE-3649-FD44-97FB-46E3308140EC}" srcOrd="0" destOrd="0" presId="urn:microsoft.com/office/officeart/2005/8/layout/vList2"/>
    <dgm:cxn modelId="{736F5CB4-EF2F-C945-B8C8-2B435F994468}" type="presOf" srcId="{30CFFF93-AEC9-4B95-91AC-7169F2930965}" destId="{FDE491BC-6C98-B541-B315-57713F91F6AA}" srcOrd="0" destOrd="0" presId="urn:microsoft.com/office/officeart/2005/8/layout/vList2"/>
    <dgm:cxn modelId="{3C22974C-6B75-F64C-946A-5D9BEB2089EB}" type="presParOf" srcId="{2FACE4DE-3649-FD44-97FB-46E3308140EC}" destId="{FDE491BC-6C98-B541-B315-57713F91F6AA}" srcOrd="0" destOrd="0" presId="urn:microsoft.com/office/officeart/2005/8/layout/vList2"/>
    <dgm:cxn modelId="{D2944C63-E82D-2043-BD05-8817481221F3}" type="presParOf" srcId="{2FACE4DE-3649-FD44-97FB-46E3308140EC}" destId="{7D909A4F-93D0-2C46-8263-EBD26C41B2EE}" srcOrd="1"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B9E8382-3436-43EA-B427-2FA0B38B750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52B866C-374E-4C69-A05F-4BF53C3ED668}">
      <dgm:prSet/>
      <dgm:spPr/>
      <dgm:t>
        <a:bodyPr/>
        <a:lstStyle/>
        <a:p>
          <a:pPr>
            <a:lnSpc>
              <a:spcPct val="100000"/>
            </a:lnSpc>
          </a:pPr>
          <a:r>
            <a:rPr lang="en-US"/>
            <a:t>To show readers that you have done your research</a:t>
          </a:r>
        </a:p>
      </dgm:t>
    </dgm:pt>
    <dgm:pt modelId="{143E6B62-8E22-4B80-A6EF-8527C8FD6B0E}" type="parTrans" cxnId="{68AF19B7-689B-498D-94F9-4C41B93EBACB}">
      <dgm:prSet/>
      <dgm:spPr/>
      <dgm:t>
        <a:bodyPr/>
        <a:lstStyle/>
        <a:p>
          <a:endParaRPr lang="en-US"/>
        </a:p>
      </dgm:t>
    </dgm:pt>
    <dgm:pt modelId="{6EB0EF23-705D-4A50-A005-38B5D391A90E}" type="sibTrans" cxnId="{68AF19B7-689B-498D-94F9-4C41B93EBACB}">
      <dgm:prSet/>
      <dgm:spPr/>
      <dgm:t>
        <a:bodyPr/>
        <a:lstStyle/>
        <a:p>
          <a:pPr>
            <a:lnSpc>
              <a:spcPct val="100000"/>
            </a:lnSpc>
          </a:pPr>
          <a:endParaRPr lang="en-US"/>
        </a:p>
      </dgm:t>
    </dgm:pt>
    <dgm:pt modelId="{977B431A-D89E-49E8-857B-669BB54FE75A}">
      <dgm:prSet/>
      <dgm:spPr/>
      <dgm:t>
        <a:bodyPr/>
        <a:lstStyle/>
        <a:p>
          <a:pPr>
            <a:lnSpc>
              <a:spcPct val="100000"/>
            </a:lnSpc>
          </a:pPr>
          <a:r>
            <a:rPr lang="en-US" dirty="0"/>
            <a:t>To give credit to others for the work they have done</a:t>
          </a:r>
        </a:p>
      </dgm:t>
    </dgm:pt>
    <dgm:pt modelId="{6C089F0C-1869-4193-B6B9-61C4174F582D}" type="parTrans" cxnId="{EC4A013C-714B-4A2B-8EC3-CBA6ECF2DF15}">
      <dgm:prSet/>
      <dgm:spPr/>
      <dgm:t>
        <a:bodyPr/>
        <a:lstStyle/>
        <a:p>
          <a:endParaRPr lang="en-US"/>
        </a:p>
      </dgm:t>
    </dgm:pt>
    <dgm:pt modelId="{F45DE4B0-94D5-44CB-85F8-4E3D31AE1A4E}" type="sibTrans" cxnId="{EC4A013C-714B-4A2B-8EC3-CBA6ECF2DF15}">
      <dgm:prSet/>
      <dgm:spPr/>
      <dgm:t>
        <a:bodyPr/>
        <a:lstStyle/>
        <a:p>
          <a:pPr>
            <a:lnSpc>
              <a:spcPct val="100000"/>
            </a:lnSpc>
          </a:pPr>
          <a:endParaRPr lang="en-US"/>
        </a:p>
      </dgm:t>
    </dgm:pt>
    <dgm:pt modelId="{BCFDA92E-500F-489D-BA10-A3B604A73E87}">
      <dgm:prSet/>
      <dgm:spPr/>
      <dgm:t>
        <a:bodyPr/>
        <a:lstStyle/>
        <a:p>
          <a:pPr>
            <a:lnSpc>
              <a:spcPct val="100000"/>
            </a:lnSpc>
          </a:pPr>
          <a:r>
            <a:rPr lang="en-US"/>
            <a:t>To provide readers the ability to check your sources if there are questions</a:t>
          </a:r>
        </a:p>
      </dgm:t>
    </dgm:pt>
    <dgm:pt modelId="{5F09438C-7DCC-48FC-9BE6-FBB5D17FA506}" type="parTrans" cxnId="{D92F1883-1CD4-4B4D-826B-544110F49909}">
      <dgm:prSet/>
      <dgm:spPr/>
      <dgm:t>
        <a:bodyPr/>
        <a:lstStyle/>
        <a:p>
          <a:endParaRPr lang="en-US"/>
        </a:p>
      </dgm:t>
    </dgm:pt>
    <dgm:pt modelId="{4B4C43DA-BAF4-407F-9C62-9DA6B010B49C}" type="sibTrans" cxnId="{D92F1883-1CD4-4B4D-826B-544110F49909}">
      <dgm:prSet/>
      <dgm:spPr/>
      <dgm:t>
        <a:bodyPr/>
        <a:lstStyle/>
        <a:p>
          <a:pPr>
            <a:lnSpc>
              <a:spcPct val="100000"/>
            </a:lnSpc>
          </a:pPr>
          <a:endParaRPr lang="en-US"/>
        </a:p>
      </dgm:t>
    </dgm:pt>
    <dgm:pt modelId="{F5003987-AE1B-4ACE-BD38-3DC720D4CEEB}">
      <dgm:prSet/>
      <dgm:spPr/>
      <dgm:t>
        <a:bodyPr/>
        <a:lstStyle/>
        <a:p>
          <a:pPr>
            <a:lnSpc>
              <a:spcPct val="100000"/>
            </a:lnSpc>
          </a:pPr>
          <a:r>
            <a:rPr lang="en-US"/>
            <a:t>To point the way for others to build on your work</a:t>
          </a:r>
        </a:p>
      </dgm:t>
    </dgm:pt>
    <dgm:pt modelId="{44ABB966-183B-4BF7-AAA2-F19B6AD3D121}" type="parTrans" cxnId="{1AD36373-458E-4A95-8189-A804B8A664C0}">
      <dgm:prSet/>
      <dgm:spPr/>
      <dgm:t>
        <a:bodyPr/>
        <a:lstStyle/>
        <a:p>
          <a:endParaRPr lang="en-US"/>
        </a:p>
      </dgm:t>
    </dgm:pt>
    <dgm:pt modelId="{00F05F9F-104F-44F5-B39F-2CFAC2E5EC49}" type="sibTrans" cxnId="{1AD36373-458E-4A95-8189-A804B8A664C0}">
      <dgm:prSet/>
      <dgm:spPr/>
      <dgm:t>
        <a:bodyPr/>
        <a:lstStyle/>
        <a:p>
          <a:endParaRPr lang="en-US"/>
        </a:p>
      </dgm:t>
    </dgm:pt>
    <dgm:pt modelId="{A9C714F1-E2C9-4536-A8AC-AF4B45E59DD0}" type="pres">
      <dgm:prSet presAssocID="{CB9E8382-3436-43EA-B427-2FA0B38B7503}" presName="root" presStyleCnt="0">
        <dgm:presLayoutVars>
          <dgm:dir/>
          <dgm:resizeHandles val="exact"/>
        </dgm:presLayoutVars>
      </dgm:prSet>
      <dgm:spPr/>
    </dgm:pt>
    <dgm:pt modelId="{67B5E59C-A7CD-4662-82BF-15D096BC1B31}" type="pres">
      <dgm:prSet presAssocID="{CB9E8382-3436-43EA-B427-2FA0B38B7503}" presName="container" presStyleCnt="0">
        <dgm:presLayoutVars>
          <dgm:dir/>
          <dgm:resizeHandles val="exact"/>
        </dgm:presLayoutVars>
      </dgm:prSet>
      <dgm:spPr/>
    </dgm:pt>
    <dgm:pt modelId="{216471C9-134A-4721-9111-10B4F0ED4636}" type="pres">
      <dgm:prSet presAssocID="{552B866C-374E-4C69-A05F-4BF53C3ED668}" presName="compNode" presStyleCnt="0"/>
      <dgm:spPr/>
    </dgm:pt>
    <dgm:pt modelId="{CD03462D-25F7-42C2-A646-97C23AC47A9B}" type="pres">
      <dgm:prSet presAssocID="{552B866C-374E-4C69-A05F-4BF53C3ED668}" presName="iconBgRect" presStyleLbl="bgShp" presStyleIdx="0" presStyleCnt="4"/>
      <dgm:spPr/>
    </dgm:pt>
    <dgm:pt modelId="{B2FC925E-758C-4896-BF49-25C3ED7A541C}" type="pres">
      <dgm:prSet presAssocID="{552B866C-374E-4C69-A05F-4BF53C3ED66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4592D9CD-099C-4C37-8195-F0F5ACEF3A54}" type="pres">
      <dgm:prSet presAssocID="{552B866C-374E-4C69-A05F-4BF53C3ED668}" presName="spaceRect" presStyleCnt="0"/>
      <dgm:spPr/>
    </dgm:pt>
    <dgm:pt modelId="{E3416D10-2716-4242-8103-4968C31F15AF}" type="pres">
      <dgm:prSet presAssocID="{552B866C-374E-4C69-A05F-4BF53C3ED668}" presName="textRect" presStyleLbl="revTx" presStyleIdx="0" presStyleCnt="4">
        <dgm:presLayoutVars>
          <dgm:chMax val="1"/>
          <dgm:chPref val="1"/>
        </dgm:presLayoutVars>
      </dgm:prSet>
      <dgm:spPr/>
    </dgm:pt>
    <dgm:pt modelId="{26E5C03C-8029-4FE9-8573-0BB0CB011F1B}" type="pres">
      <dgm:prSet presAssocID="{6EB0EF23-705D-4A50-A005-38B5D391A90E}" presName="sibTrans" presStyleLbl="sibTrans2D1" presStyleIdx="0" presStyleCnt="0"/>
      <dgm:spPr/>
    </dgm:pt>
    <dgm:pt modelId="{2B5CCD7E-D742-4B85-99D2-954D5ECD63B7}" type="pres">
      <dgm:prSet presAssocID="{977B431A-D89E-49E8-857B-669BB54FE75A}" presName="compNode" presStyleCnt="0"/>
      <dgm:spPr/>
    </dgm:pt>
    <dgm:pt modelId="{9CF5AC1C-A7E2-4827-AE24-62E2FD3E4461}" type="pres">
      <dgm:prSet presAssocID="{977B431A-D89E-49E8-857B-669BB54FE75A}" presName="iconBgRect" presStyleLbl="bgShp" presStyleIdx="1" presStyleCnt="4"/>
      <dgm:spPr/>
    </dgm:pt>
    <dgm:pt modelId="{2CD453B6-FF4A-4D9A-B423-EA60D4797513}" type="pres">
      <dgm:prSet presAssocID="{977B431A-D89E-49E8-857B-669BB54FE75A}"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ightbulb with solid fill"/>
        </a:ext>
      </dgm:extLst>
    </dgm:pt>
    <dgm:pt modelId="{09EF5524-ED3D-4767-827E-4768FCAA37CB}" type="pres">
      <dgm:prSet presAssocID="{977B431A-D89E-49E8-857B-669BB54FE75A}" presName="spaceRect" presStyleCnt="0"/>
      <dgm:spPr/>
    </dgm:pt>
    <dgm:pt modelId="{5F1D8CEB-68C1-4DD4-828F-B47BBC659AB0}" type="pres">
      <dgm:prSet presAssocID="{977B431A-D89E-49E8-857B-669BB54FE75A}" presName="textRect" presStyleLbl="revTx" presStyleIdx="1" presStyleCnt="4">
        <dgm:presLayoutVars>
          <dgm:chMax val="1"/>
          <dgm:chPref val="1"/>
        </dgm:presLayoutVars>
      </dgm:prSet>
      <dgm:spPr/>
    </dgm:pt>
    <dgm:pt modelId="{82749C08-C741-4923-8E31-2360C262F93C}" type="pres">
      <dgm:prSet presAssocID="{F45DE4B0-94D5-44CB-85F8-4E3D31AE1A4E}" presName="sibTrans" presStyleLbl="sibTrans2D1" presStyleIdx="0" presStyleCnt="0"/>
      <dgm:spPr/>
    </dgm:pt>
    <dgm:pt modelId="{36971F1A-69EC-492F-896A-AF17141B0418}" type="pres">
      <dgm:prSet presAssocID="{BCFDA92E-500F-489D-BA10-A3B604A73E87}" presName="compNode" presStyleCnt="0"/>
      <dgm:spPr/>
    </dgm:pt>
    <dgm:pt modelId="{A0C8B85C-5826-4B26-A08D-7B13EFD46D86}" type="pres">
      <dgm:prSet presAssocID="{BCFDA92E-500F-489D-BA10-A3B604A73E87}" presName="iconBgRect" presStyleLbl="bgShp" presStyleIdx="2" presStyleCnt="4"/>
      <dgm:spPr/>
    </dgm:pt>
    <dgm:pt modelId="{B743379D-098E-4932-9CCF-89EEE24A78C7}" type="pres">
      <dgm:prSet presAssocID="{BCFDA92E-500F-489D-BA10-A3B604A73E8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427DA3C6-E32C-4EF5-AFF6-3253D164FAC4}" type="pres">
      <dgm:prSet presAssocID="{BCFDA92E-500F-489D-BA10-A3B604A73E87}" presName="spaceRect" presStyleCnt="0"/>
      <dgm:spPr/>
    </dgm:pt>
    <dgm:pt modelId="{E0E8A7FD-EA65-4DFE-9F65-C1C70E15D736}" type="pres">
      <dgm:prSet presAssocID="{BCFDA92E-500F-489D-BA10-A3B604A73E87}" presName="textRect" presStyleLbl="revTx" presStyleIdx="2" presStyleCnt="4">
        <dgm:presLayoutVars>
          <dgm:chMax val="1"/>
          <dgm:chPref val="1"/>
        </dgm:presLayoutVars>
      </dgm:prSet>
      <dgm:spPr/>
    </dgm:pt>
    <dgm:pt modelId="{B3754BA9-95CE-4E32-9E59-9020F28AF83F}" type="pres">
      <dgm:prSet presAssocID="{4B4C43DA-BAF4-407F-9C62-9DA6B010B49C}" presName="sibTrans" presStyleLbl="sibTrans2D1" presStyleIdx="0" presStyleCnt="0"/>
      <dgm:spPr/>
    </dgm:pt>
    <dgm:pt modelId="{B5D8B9E1-4569-4122-A57C-8BA19CD54535}" type="pres">
      <dgm:prSet presAssocID="{F5003987-AE1B-4ACE-BD38-3DC720D4CEEB}" presName="compNode" presStyleCnt="0"/>
      <dgm:spPr/>
    </dgm:pt>
    <dgm:pt modelId="{DDF42D93-BCA7-4FB9-AB79-6862DCFD6F5C}" type="pres">
      <dgm:prSet presAssocID="{F5003987-AE1B-4ACE-BD38-3DC720D4CEEB}" presName="iconBgRect" presStyleLbl="bgShp" presStyleIdx="3" presStyleCnt="4"/>
      <dgm:spPr/>
    </dgm:pt>
    <dgm:pt modelId="{1D1EA2AD-CF3D-4834-8BE8-36745BA48E34}" type="pres">
      <dgm:prSet presAssocID="{F5003987-AE1B-4ACE-BD38-3DC720D4CEEB}"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Right pointing backhand index outline"/>
        </a:ext>
      </dgm:extLst>
    </dgm:pt>
    <dgm:pt modelId="{73EADB9C-4466-4728-B313-BE1A86D5FECA}" type="pres">
      <dgm:prSet presAssocID="{F5003987-AE1B-4ACE-BD38-3DC720D4CEEB}" presName="spaceRect" presStyleCnt="0"/>
      <dgm:spPr/>
    </dgm:pt>
    <dgm:pt modelId="{8223C144-E2BA-4D41-B3AE-5848DC0AF150}" type="pres">
      <dgm:prSet presAssocID="{F5003987-AE1B-4ACE-BD38-3DC720D4CEEB}" presName="textRect" presStyleLbl="revTx" presStyleIdx="3" presStyleCnt="4">
        <dgm:presLayoutVars>
          <dgm:chMax val="1"/>
          <dgm:chPref val="1"/>
        </dgm:presLayoutVars>
      </dgm:prSet>
      <dgm:spPr/>
    </dgm:pt>
  </dgm:ptLst>
  <dgm:cxnLst>
    <dgm:cxn modelId="{B0E83012-0250-4A0C-8FED-788886C46AD3}" type="presOf" srcId="{F5003987-AE1B-4ACE-BD38-3DC720D4CEEB}" destId="{8223C144-E2BA-4D41-B3AE-5848DC0AF150}" srcOrd="0" destOrd="0" presId="urn:microsoft.com/office/officeart/2018/2/layout/IconCircleList"/>
    <dgm:cxn modelId="{9A610B21-E5C1-4C0B-9FD8-A6C00796F12D}" type="presOf" srcId="{6EB0EF23-705D-4A50-A005-38B5D391A90E}" destId="{26E5C03C-8029-4FE9-8573-0BB0CB011F1B}" srcOrd="0" destOrd="0" presId="urn:microsoft.com/office/officeart/2018/2/layout/IconCircleList"/>
    <dgm:cxn modelId="{28F20B32-67B0-49A8-B4C7-94DB070BDD11}" type="presOf" srcId="{977B431A-D89E-49E8-857B-669BB54FE75A}" destId="{5F1D8CEB-68C1-4DD4-828F-B47BBC659AB0}" srcOrd="0" destOrd="0" presId="urn:microsoft.com/office/officeart/2018/2/layout/IconCircleList"/>
    <dgm:cxn modelId="{EC4A013C-714B-4A2B-8EC3-CBA6ECF2DF15}" srcId="{CB9E8382-3436-43EA-B427-2FA0B38B7503}" destId="{977B431A-D89E-49E8-857B-669BB54FE75A}" srcOrd="1" destOrd="0" parTransId="{6C089F0C-1869-4193-B6B9-61C4174F582D}" sibTransId="{F45DE4B0-94D5-44CB-85F8-4E3D31AE1A4E}"/>
    <dgm:cxn modelId="{1049F257-30E4-41C6-900A-4F4E929B0EAF}" type="presOf" srcId="{CB9E8382-3436-43EA-B427-2FA0B38B7503}" destId="{A9C714F1-E2C9-4536-A8AC-AF4B45E59DD0}" srcOrd="0" destOrd="0" presId="urn:microsoft.com/office/officeart/2018/2/layout/IconCircleList"/>
    <dgm:cxn modelId="{805CFB6A-4A8E-4DFD-A7FD-32AB38877416}" type="presOf" srcId="{BCFDA92E-500F-489D-BA10-A3B604A73E87}" destId="{E0E8A7FD-EA65-4DFE-9F65-C1C70E15D736}" srcOrd="0" destOrd="0" presId="urn:microsoft.com/office/officeart/2018/2/layout/IconCircleList"/>
    <dgm:cxn modelId="{1AD36373-458E-4A95-8189-A804B8A664C0}" srcId="{CB9E8382-3436-43EA-B427-2FA0B38B7503}" destId="{F5003987-AE1B-4ACE-BD38-3DC720D4CEEB}" srcOrd="3" destOrd="0" parTransId="{44ABB966-183B-4BF7-AAA2-F19B6AD3D121}" sibTransId="{00F05F9F-104F-44F5-B39F-2CFAC2E5EC49}"/>
    <dgm:cxn modelId="{D92F1883-1CD4-4B4D-826B-544110F49909}" srcId="{CB9E8382-3436-43EA-B427-2FA0B38B7503}" destId="{BCFDA92E-500F-489D-BA10-A3B604A73E87}" srcOrd="2" destOrd="0" parTransId="{5F09438C-7DCC-48FC-9BE6-FBB5D17FA506}" sibTransId="{4B4C43DA-BAF4-407F-9C62-9DA6B010B49C}"/>
    <dgm:cxn modelId="{09A7DC8C-C75E-491F-B50F-1A8F68360F02}" type="presOf" srcId="{4B4C43DA-BAF4-407F-9C62-9DA6B010B49C}" destId="{B3754BA9-95CE-4E32-9E59-9020F28AF83F}" srcOrd="0" destOrd="0" presId="urn:microsoft.com/office/officeart/2018/2/layout/IconCircleList"/>
    <dgm:cxn modelId="{68AF19B7-689B-498D-94F9-4C41B93EBACB}" srcId="{CB9E8382-3436-43EA-B427-2FA0B38B7503}" destId="{552B866C-374E-4C69-A05F-4BF53C3ED668}" srcOrd="0" destOrd="0" parTransId="{143E6B62-8E22-4B80-A6EF-8527C8FD6B0E}" sibTransId="{6EB0EF23-705D-4A50-A005-38B5D391A90E}"/>
    <dgm:cxn modelId="{74E5B0CA-9336-4EF6-A78C-4EAAEF16634E}" type="presOf" srcId="{552B866C-374E-4C69-A05F-4BF53C3ED668}" destId="{E3416D10-2716-4242-8103-4968C31F15AF}" srcOrd="0" destOrd="0" presId="urn:microsoft.com/office/officeart/2018/2/layout/IconCircleList"/>
    <dgm:cxn modelId="{640E4BD5-0E82-4508-A210-EDC1881476EE}" type="presOf" srcId="{F45DE4B0-94D5-44CB-85F8-4E3D31AE1A4E}" destId="{82749C08-C741-4923-8E31-2360C262F93C}" srcOrd="0" destOrd="0" presId="urn:microsoft.com/office/officeart/2018/2/layout/IconCircleList"/>
    <dgm:cxn modelId="{82E1EB24-6E15-4C45-8E8C-4B2D43E4648B}" type="presParOf" srcId="{A9C714F1-E2C9-4536-A8AC-AF4B45E59DD0}" destId="{67B5E59C-A7CD-4662-82BF-15D096BC1B31}" srcOrd="0" destOrd="0" presId="urn:microsoft.com/office/officeart/2018/2/layout/IconCircleList"/>
    <dgm:cxn modelId="{8918D0FF-4CB5-4DB7-87E4-E8182600FAB8}" type="presParOf" srcId="{67B5E59C-A7CD-4662-82BF-15D096BC1B31}" destId="{216471C9-134A-4721-9111-10B4F0ED4636}" srcOrd="0" destOrd="0" presId="urn:microsoft.com/office/officeart/2018/2/layout/IconCircleList"/>
    <dgm:cxn modelId="{CCD9BD42-DBEB-4316-BE14-27FF8DC9881B}" type="presParOf" srcId="{216471C9-134A-4721-9111-10B4F0ED4636}" destId="{CD03462D-25F7-42C2-A646-97C23AC47A9B}" srcOrd="0" destOrd="0" presId="urn:microsoft.com/office/officeart/2018/2/layout/IconCircleList"/>
    <dgm:cxn modelId="{F554D104-19E4-4C4C-BD9E-EE24E58B4906}" type="presParOf" srcId="{216471C9-134A-4721-9111-10B4F0ED4636}" destId="{B2FC925E-758C-4896-BF49-25C3ED7A541C}" srcOrd="1" destOrd="0" presId="urn:microsoft.com/office/officeart/2018/2/layout/IconCircleList"/>
    <dgm:cxn modelId="{A9531706-F43A-4053-8580-2AA0EF924B2F}" type="presParOf" srcId="{216471C9-134A-4721-9111-10B4F0ED4636}" destId="{4592D9CD-099C-4C37-8195-F0F5ACEF3A54}" srcOrd="2" destOrd="0" presId="urn:microsoft.com/office/officeart/2018/2/layout/IconCircleList"/>
    <dgm:cxn modelId="{67259A4E-5BB9-4CA2-BF95-6FB3CA9D6FA8}" type="presParOf" srcId="{216471C9-134A-4721-9111-10B4F0ED4636}" destId="{E3416D10-2716-4242-8103-4968C31F15AF}" srcOrd="3" destOrd="0" presId="urn:microsoft.com/office/officeart/2018/2/layout/IconCircleList"/>
    <dgm:cxn modelId="{3CEBA740-1FF6-49A2-964C-B6F4D88AB385}" type="presParOf" srcId="{67B5E59C-A7CD-4662-82BF-15D096BC1B31}" destId="{26E5C03C-8029-4FE9-8573-0BB0CB011F1B}" srcOrd="1" destOrd="0" presId="urn:microsoft.com/office/officeart/2018/2/layout/IconCircleList"/>
    <dgm:cxn modelId="{40040184-2D78-424A-ACA3-B7C399F2C24B}" type="presParOf" srcId="{67B5E59C-A7CD-4662-82BF-15D096BC1B31}" destId="{2B5CCD7E-D742-4B85-99D2-954D5ECD63B7}" srcOrd="2" destOrd="0" presId="urn:microsoft.com/office/officeart/2018/2/layout/IconCircleList"/>
    <dgm:cxn modelId="{AD28B8CA-A7B3-4762-AE28-16B7184DE802}" type="presParOf" srcId="{2B5CCD7E-D742-4B85-99D2-954D5ECD63B7}" destId="{9CF5AC1C-A7E2-4827-AE24-62E2FD3E4461}" srcOrd="0" destOrd="0" presId="urn:microsoft.com/office/officeart/2018/2/layout/IconCircleList"/>
    <dgm:cxn modelId="{FFB41C6E-2DB8-4BE8-A2E1-5C181B31CB25}" type="presParOf" srcId="{2B5CCD7E-D742-4B85-99D2-954D5ECD63B7}" destId="{2CD453B6-FF4A-4D9A-B423-EA60D4797513}" srcOrd="1" destOrd="0" presId="urn:microsoft.com/office/officeart/2018/2/layout/IconCircleList"/>
    <dgm:cxn modelId="{BF15595F-6CD6-45AC-8D1A-E9F98EDEA51C}" type="presParOf" srcId="{2B5CCD7E-D742-4B85-99D2-954D5ECD63B7}" destId="{09EF5524-ED3D-4767-827E-4768FCAA37CB}" srcOrd="2" destOrd="0" presId="urn:microsoft.com/office/officeart/2018/2/layout/IconCircleList"/>
    <dgm:cxn modelId="{6919E6BD-EAE7-4584-BC21-57D410BAD772}" type="presParOf" srcId="{2B5CCD7E-D742-4B85-99D2-954D5ECD63B7}" destId="{5F1D8CEB-68C1-4DD4-828F-B47BBC659AB0}" srcOrd="3" destOrd="0" presId="urn:microsoft.com/office/officeart/2018/2/layout/IconCircleList"/>
    <dgm:cxn modelId="{BB4259DA-4158-4FD6-B91E-26D9A6761F0D}" type="presParOf" srcId="{67B5E59C-A7CD-4662-82BF-15D096BC1B31}" destId="{82749C08-C741-4923-8E31-2360C262F93C}" srcOrd="3" destOrd="0" presId="urn:microsoft.com/office/officeart/2018/2/layout/IconCircleList"/>
    <dgm:cxn modelId="{F1956CB9-E82C-4193-9906-13A72EAD4B46}" type="presParOf" srcId="{67B5E59C-A7CD-4662-82BF-15D096BC1B31}" destId="{36971F1A-69EC-492F-896A-AF17141B0418}" srcOrd="4" destOrd="0" presId="urn:microsoft.com/office/officeart/2018/2/layout/IconCircleList"/>
    <dgm:cxn modelId="{13067F35-1148-4FA9-9E8C-AE2BEE351EAC}" type="presParOf" srcId="{36971F1A-69EC-492F-896A-AF17141B0418}" destId="{A0C8B85C-5826-4B26-A08D-7B13EFD46D86}" srcOrd="0" destOrd="0" presId="urn:microsoft.com/office/officeart/2018/2/layout/IconCircleList"/>
    <dgm:cxn modelId="{162E6A13-ABF9-4878-B05F-54F9A4EBDFEF}" type="presParOf" srcId="{36971F1A-69EC-492F-896A-AF17141B0418}" destId="{B743379D-098E-4932-9CCF-89EEE24A78C7}" srcOrd="1" destOrd="0" presId="urn:microsoft.com/office/officeart/2018/2/layout/IconCircleList"/>
    <dgm:cxn modelId="{45F43872-DAF1-4537-99DE-17E02A8C0623}" type="presParOf" srcId="{36971F1A-69EC-492F-896A-AF17141B0418}" destId="{427DA3C6-E32C-4EF5-AFF6-3253D164FAC4}" srcOrd="2" destOrd="0" presId="urn:microsoft.com/office/officeart/2018/2/layout/IconCircleList"/>
    <dgm:cxn modelId="{20819493-BE0E-482E-96DD-37E26C267FA6}" type="presParOf" srcId="{36971F1A-69EC-492F-896A-AF17141B0418}" destId="{E0E8A7FD-EA65-4DFE-9F65-C1C70E15D736}" srcOrd="3" destOrd="0" presId="urn:microsoft.com/office/officeart/2018/2/layout/IconCircleList"/>
    <dgm:cxn modelId="{7E878C5D-88CA-4F2C-8959-46C618513803}" type="presParOf" srcId="{67B5E59C-A7CD-4662-82BF-15D096BC1B31}" destId="{B3754BA9-95CE-4E32-9E59-9020F28AF83F}" srcOrd="5" destOrd="0" presId="urn:microsoft.com/office/officeart/2018/2/layout/IconCircleList"/>
    <dgm:cxn modelId="{AA77A27C-E941-4C6B-91F3-E6DCDA622D22}" type="presParOf" srcId="{67B5E59C-A7CD-4662-82BF-15D096BC1B31}" destId="{B5D8B9E1-4569-4122-A57C-8BA19CD54535}" srcOrd="6" destOrd="0" presId="urn:microsoft.com/office/officeart/2018/2/layout/IconCircleList"/>
    <dgm:cxn modelId="{DC40D1CD-2280-4B14-A822-D42CBCA0F53C}" type="presParOf" srcId="{B5D8B9E1-4569-4122-A57C-8BA19CD54535}" destId="{DDF42D93-BCA7-4FB9-AB79-6862DCFD6F5C}" srcOrd="0" destOrd="0" presId="urn:microsoft.com/office/officeart/2018/2/layout/IconCircleList"/>
    <dgm:cxn modelId="{B926E6BF-6645-4C75-88EE-539B3454B017}" type="presParOf" srcId="{B5D8B9E1-4569-4122-A57C-8BA19CD54535}" destId="{1D1EA2AD-CF3D-4834-8BE8-36745BA48E34}" srcOrd="1" destOrd="0" presId="urn:microsoft.com/office/officeart/2018/2/layout/IconCircleList"/>
    <dgm:cxn modelId="{8DE2E586-8EAB-426D-AAA9-65FA5891600F}" type="presParOf" srcId="{B5D8B9E1-4569-4122-A57C-8BA19CD54535}" destId="{73EADB9C-4466-4728-B313-BE1A86D5FECA}" srcOrd="2" destOrd="0" presId="urn:microsoft.com/office/officeart/2018/2/layout/IconCircleList"/>
    <dgm:cxn modelId="{A89907B2-E1A5-434C-A18D-054BD66199E7}" type="presParOf" srcId="{B5D8B9E1-4569-4122-A57C-8BA19CD54535}" destId="{8223C144-E2BA-4D41-B3AE-5848DC0AF150}"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730F6E5-EC78-47C5-BBC3-30709304724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C961149E-9ECD-4C10-BEE1-211B76FF7A8C}">
      <dgm:prSet/>
      <dgm:spPr/>
      <dgm:t>
        <a:bodyPr/>
        <a:lstStyle/>
        <a:p>
          <a:r>
            <a:rPr lang="en-US"/>
            <a:t>Capitalize: </a:t>
          </a:r>
        </a:p>
      </dgm:t>
    </dgm:pt>
    <dgm:pt modelId="{0F847D85-B69A-4B22-8F93-343B27BDB485}" type="parTrans" cxnId="{87611CA2-8B6F-41FB-BEF3-AA1D13E738AA}">
      <dgm:prSet/>
      <dgm:spPr/>
      <dgm:t>
        <a:bodyPr/>
        <a:lstStyle/>
        <a:p>
          <a:endParaRPr lang="en-US"/>
        </a:p>
      </dgm:t>
    </dgm:pt>
    <dgm:pt modelId="{50F3A24B-7A7F-4DA8-BF27-722B9D8F0BA9}" type="sibTrans" cxnId="{87611CA2-8B6F-41FB-BEF3-AA1D13E738AA}">
      <dgm:prSet/>
      <dgm:spPr/>
      <dgm:t>
        <a:bodyPr/>
        <a:lstStyle/>
        <a:p>
          <a:endParaRPr lang="en-US"/>
        </a:p>
      </dgm:t>
    </dgm:pt>
    <dgm:pt modelId="{88853225-EE82-4737-B09B-98EA8B6C4ACD}">
      <dgm:prSet custT="1"/>
      <dgm:spPr/>
      <dgm:t>
        <a:bodyPr/>
        <a:lstStyle/>
        <a:p>
          <a:r>
            <a:rPr lang="en-US" sz="2400" dirty="0"/>
            <a:t>the Bible, Holy Bible</a:t>
          </a:r>
        </a:p>
      </dgm:t>
    </dgm:pt>
    <dgm:pt modelId="{DA5B35CE-DC14-4EEC-A9F0-60555895A181}" type="parTrans" cxnId="{037BDE06-2A0C-4071-84E8-F554EB0B0EE3}">
      <dgm:prSet/>
      <dgm:spPr/>
      <dgm:t>
        <a:bodyPr/>
        <a:lstStyle/>
        <a:p>
          <a:endParaRPr lang="en-US"/>
        </a:p>
      </dgm:t>
    </dgm:pt>
    <dgm:pt modelId="{8F0304E0-3EA7-4BBE-9CD9-74863572E0F3}" type="sibTrans" cxnId="{037BDE06-2A0C-4071-84E8-F554EB0B0EE3}">
      <dgm:prSet/>
      <dgm:spPr/>
      <dgm:t>
        <a:bodyPr/>
        <a:lstStyle/>
        <a:p>
          <a:endParaRPr lang="en-US"/>
        </a:p>
      </dgm:t>
    </dgm:pt>
    <dgm:pt modelId="{A013CE52-B1EC-40F8-AC2B-E702F1881D57}">
      <dgm:prSet custT="1"/>
      <dgm:spPr/>
      <dgm:t>
        <a:bodyPr/>
        <a:lstStyle/>
        <a:p>
          <a:r>
            <a:rPr lang="en-US" sz="2400" dirty="0"/>
            <a:t>the Holy Scriptures</a:t>
          </a:r>
        </a:p>
      </dgm:t>
    </dgm:pt>
    <dgm:pt modelId="{77C4EB3B-486D-4D30-B3A8-DCC7D7AD8528}" type="parTrans" cxnId="{5BCE5EEB-A522-4C9C-AE7C-DCBF4D422ECD}">
      <dgm:prSet/>
      <dgm:spPr/>
      <dgm:t>
        <a:bodyPr/>
        <a:lstStyle/>
        <a:p>
          <a:endParaRPr lang="en-US"/>
        </a:p>
      </dgm:t>
    </dgm:pt>
    <dgm:pt modelId="{C1DFB422-14E0-4E0A-8897-016FF3426F2E}" type="sibTrans" cxnId="{5BCE5EEB-A522-4C9C-AE7C-DCBF4D422ECD}">
      <dgm:prSet/>
      <dgm:spPr/>
      <dgm:t>
        <a:bodyPr/>
        <a:lstStyle/>
        <a:p>
          <a:endParaRPr lang="en-US"/>
        </a:p>
      </dgm:t>
    </dgm:pt>
    <dgm:pt modelId="{FC21EB0C-F49B-4C72-AE30-7E54569336B6}">
      <dgm:prSet custT="1"/>
      <dgm:spPr/>
      <dgm:t>
        <a:bodyPr/>
        <a:lstStyle/>
        <a:p>
          <a:r>
            <a:rPr lang="en-US" sz="2400" dirty="0"/>
            <a:t>the Word of God</a:t>
          </a:r>
        </a:p>
      </dgm:t>
    </dgm:pt>
    <dgm:pt modelId="{88E22793-42E6-4CE2-B0FA-4B90BBCE165C}" type="parTrans" cxnId="{4A0E05AA-50C5-4215-BF85-DB13E75A03CB}">
      <dgm:prSet/>
      <dgm:spPr/>
      <dgm:t>
        <a:bodyPr/>
        <a:lstStyle/>
        <a:p>
          <a:endParaRPr lang="en-US"/>
        </a:p>
      </dgm:t>
    </dgm:pt>
    <dgm:pt modelId="{BB3DE746-F891-48F0-8104-30CAE6776A19}" type="sibTrans" cxnId="{4A0E05AA-50C5-4215-BF85-DB13E75A03CB}">
      <dgm:prSet/>
      <dgm:spPr/>
      <dgm:t>
        <a:bodyPr/>
        <a:lstStyle/>
        <a:p>
          <a:endParaRPr lang="en-US"/>
        </a:p>
      </dgm:t>
    </dgm:pt>
    <dgm:pt modelId="{C1BFAA63-AA25-4D44-82D6-8C75B3D28547}">
      <dgm:prSet/>
      <dgm:spPr/>
      <dgm:t>
        <a:bodyPr/>
        <a:lstStyle/>
        <a:p>
          <a:r>
            <a:rPr lang="en-US"/>
            <a:t>Do not capitalize:</a:t>
          </a:r>
        </a:p>
      </dgm:t>
    </dgm:pt>
    <dgm:pt modelId="{86565BBF-589C-4058-BCD5-8984A9608145}" type="parTrans" cxnId="{DFB68E21-EFED-49E4-A09B-A16501D1A223}">
      <dgm:prSet/>
      <dgm:spPr/>
      <dgm:t>
        <a:bodyPr/>
        <a:lstStyle/>
        <a:p>
          <a:endParaRPr lang="en-US"/>
        </a:p>
      </dgm:t>
    </dgm:pt>
    <dgm:pt modelId="{1B0188BE-F548-4781-9388-E9DBC3F115BF}" type="sibTrans" cxnId="{DFB68E21-EFED-49E4-A09B-A16501D1A223}">
      <dgm:prSet/>
      <dgm:spPr/>
      <dgm:t>
        <a:bodyPr/>
        <a:lstStyle/>
        <a:p>
          <a:endParaRPr lang="en-US"/>
        </a:p>
      </dgm:t>
    </dgm:pt>
    <dgm:pt modelId="{F25DA664-1C08-43C8-9C2B-CE36FDCB5032}">
      <dgm:prSet custT="1"/>
      <dgm:spPr/>
      <dgm:t>
        <a:bodyPr/>
        <a:lstStyle/>
        <a:p>
          <a:r>
            <a:rPr lang="en-US" sz="2400" dirty="0"/>
            <a:t>scripture or scriptural</a:t>
          </a:r>
        </a:p>
      </dgm:t>
    </dgm:pt>
    <dgm:pt modelId="{00BDA047-6C95-4349-8769-527A290E8FE5}" type="parTrans" cxnId="{2D8C714E-AB7F-43EE-BC10-4FAFEC7B96F8}">
      <dgm:prSet/>
      <dgm:spPr/>
      <dgm:t>
        <a:bodyPr/>
        <a:lstStyle/>
        <a:p>
          <a:endParaRPr lang="en-US"/>
        </a:p>
      </dgm:t>
    </dgm:pt>
    <dgm:pt modelId="{CDEDE4EF-A7E2-45B7-936F-6735997B76F5}" type="sibTrans" cxnId="{2D8C714E-AB7F-43EE-BC10-4FAFEC7B96F8}">
      <dgm:prSet/>
      <dgm:spPr/>
      <dgm:t>
        <a:bodyPr/>
        <a:lstStyle/>
        <a:p>
          <a:endParaRPr lang="en-US"/>
        </a:p>
      </dgm:t>
    </dgm:pt>
    <dgm:pt modelId="{AE9FFF3A-882A-9D46-BCB8-D470445B7A0F}">
      <dgm:prSet/>
      <dgm:spPr/>
      <dgm:t>
        <a:bodyPr/>
        <a:lstStyle/>
        <a:p>
          <a:endParaRPr lang="en-US" sz="2200" dirty="0"/>
        </a:p>
      </dgm:t>
    </dgm:pt>
    <dgm:pt modelId="{C58F98BC-A22E-4F4C-8695-ABFFC0849A87}" type="parTrans" cxnId="{1C764BCA-02C7-004D-8F64-C97EE230B2BE}">
      <dgm:prSet/>
      <dgm:spPr/>
      <dgm:t>
        <a:bodyPr/>
        <a:lstStyle/>
        <a:p>
          <a:endParaRPr lang="en-US"/>
        </a:p>
      </dgm:t>
    </dgm:pt>
    <dgm:pt modelId="{EB66FC95-A050-284C-9ADD-DA7F0038FFF4}" type="sibTrans" cxnId="{1C764BCA-02C7-004D-8F64-C97EE230B2BE}">
      <dgm:prSet/>
      <dgm:spPr/>
      <dgm:t>
        <a:bodyPr/>
        <a:lstStyle/>
        <a:p>
          <a:endParaRPr lang="en-US"/>
        </a:p>
      </dgm:t>
    </dgm:pt>
    <dgm:pt modelId="{3A411BA0-C71D-0149-BE10-968D3060B453}">
      <dgm:prSet/>
      <dgm:spPr/>
      <dgm:t>
        <a:bodyPr/>
        <a:lstStyle/>
        <a:p>
          <a:endParaRPr lang="en-US" sz="2200"/>
        </a:p>
      </dgm:t>
    </dgm:pt>
    <dgm:pt modelId="{02D4CAB5-C05F-0C4F-B362-EEADF19FF02C}" type="parTrans" cxnId="{03B93292-108D-E642-A40F-4EC480133BD6}">
      <dgm:prSet/>
      <dgm:spPr/>
      <dgm:t>
        <a:bodyPr/>
        <a:lstStyle/>
        <a:p>
          <a:endParaRPr lang="en-US"/>
        </a:p>
      </dgm:t>
    </dgm:pt>
    <dgm:pt modelId="{80D81FEC-EE24-B347-9B15-A6A5484B0AAB}" type="sibTrans" cxnId="{03B93292-108D-E642-A40F-4EC480133BD6}">
      <dgm:prSet/>
      <dgm:spPr/>
      <dgm:t>
        <a:bodyPr/>
        <a:lstStyle/>
        <a:p>
          <a:endParaRPr lang="en-US"/>
        </a:p>
      </dgm:t>
    </dgm:pt>
    <dgm:pt modelId="{5AADE8BA-0FE5-084E-9E54-E56DA2674526}">
      <dgm:prSet/>
      <dgm:spPr/>
      <dgm:t>
        <a:bodyPr/>
        <a:lstStyle/>
        <a:p>
          <a:endParaRPr lang="en-US" sz="2200"/>
        </a:p>
      </dgm:t>
    </dgm:pt>
    <dgm:pt modelId="{F4C7F611-04C9-CD4A-A199-38A5BFDEAEC2}" type="parTrans" cxnId="{64463F81-46C6-C248-9E9D-A62D1DEA0133}">
      <dgm:prSet/>
      <dgm:spPr/>
      <dgm:t>
        <a:bodyPr/>
        <a:lstStyle/>
        <a:p>
          <a:endParaRPr lang="en-US"/>
        </a:p>
      </dgm:t>
    </dgm:pt>
    <dgm:pt modelId="{74F90DD0-6AA6-3241-84D0-5846001686FA}" type="sibTrans" cxnId="{64463F81-46C6-C248-9E9D-A62D1DEA0133}">
      <dgm:prSet/>
      <dgm:spPr/>
      <dgm:t>
        <a:bodyPr/>
        <a:lstStyle/>
        <a:p>
          <a:endParaRPr lang="en-US"/>
        </a:p>
      </dgm:t>
    </dgm:pt>
    <dgm:pt modelId="{7E34677E-5BC6-FD4D-BC70-DA5240ACA715}">
      <dgm:prSet custT="1"/>
      <dgm:spPr/>
      <dgm:t>
        <a:bodyPr/>
        <a:lstStyle/>
        <a:p>
          <a:r>
            <a:rPr lang="en-US" sz="2400" dirty="0"/>
            <a:t>biblical, biblical studies, biblical narrative</a:t>
          </a:r>
        </a:p>
      </dgm:t>
    </dgm:pt>
    <dgm:pt modelId="{3815D674-F00A-9D40-ACFC-73725EFC26C0}" type="sibTrans" cxnId="{172DDD59-8EC4-1F41-B6CA-5856D78ED1E3}">
      <dgm:prSet/>
      <dgm:spPr/>
      <dgm:t>
        <a:bodyPr/>
        <a:lstStyle/>
        <a:p>
          <a:endParaRPr lang="en-US"/>
        </a:p>
      </dgm:t>
    </dgm:pt>
    <dgm:pt modelId="{470C13E9-AE2B-9247-94C7-A3DE2405C22A}" type="parTrans" cxnId="{172DDD59-8EC4-1F41-B6CA-5856D78ED1E3}">
      <dgm:prSet/>
      <dgm:spPr/>
      <dgm:t>
        <a:bodyPr/>
        <a:lstStyle/>
        <a:p>
          <a:endParaRPr lang="en-US"/>
        </a:p>
      </dgm:t>
    </dgm:pt>
    <dgm:pt modelId="{236017A3-F0F9-D94D-ACEA-800509D187D5}" type="pres">
      <dgm:prSet presAssocID="{0730F6E5-EC78-47C5-BBC3-30709304724C}" presName="linear" presStyleCnt="0">
        <dgm:presLayoutVars>
          <dgm:animLvl val="lvl"/>
          <dgm:resizeHandles val="exact"/>
        </dgm:presLayoutVars>
      </dgm:prSet>
      <dgm:spPr/>
    </dgm:pt>
    <dgm:pt modelId="{1C44BF35-6B5C-EB4D-A368-C63D0E339107}" type="pres">
      <dgm:prSet presAssocID="{C961149E-9ECD-4C10-BEE1-211B76FF7A8C}" presName="parentText" presStyleLbl="node1" presStyleIdx="0" presStyleCnt="2">
        <dgm:presLayoutVars>
          <dgm:chMax val="0"/>
          <dgm:bulletEnabled val="1"/>
        </dgm:presLayoutVars>
      </dgm:prSet>
      <dgm:spPr/>
    </dgm:pt>
    <dgm:pt modelId="{6F2CCBE3-0D51-D54A-9666-D01DF749DA39}" type="pres">
      <dgm:prSet presAssocID="{C961149E-9ECD-4C10-BEE1-211B76FF7A8C}" presName="childText" presStyleLbl="revTx" presStyleIdx="0" presStyleCnt="2">
        <dgm:presLayoutVars>
          <dgm:bulletEnabled val="1"/>
        </dgm:presLayoutVars>
      </dgm:prSet>
      <dgm:spPr/>
    </dgm:pt>
    <dgm:pt modelId="{5F3EE53F-3889-7046-8B29-AAA4A959C25E}" type="pres">
      <dgm:prSet presAssocID="{C1BFAA63-AA25-4D44-82D6-8C75B3D28547}" presName="parentText" presStyleLbl="node1" presStyleIdx="1" presStyleCnt="2">
        <dgm:presLayoutVars>
          <dgm:chMax val="0"/>
          <dgm:bulletEnabled val="1"/>
        </dgm:presLayoutVars>
      </dgm:prSet>
      <dgm:spPr/>
    </dgm:pt>
    <dgm:pt modelId="{7D4D130D-DA11-D847-BB38-E5B9691A53DE}" type="pres">
      <dgm:prSet presAssocID="{C1BFAA63-AA25-4D44-82D6-8C75B3D28547}" presName="childText" presStyleLbl="revTx" presStyleIdx="1" presStyleCnt="2">
        <dgm:presLayoutVars>
          <dgm:bulletEnabled val="1"/>
        </dgm:presLayoutVars>
      </dgm:prSet>
      <dgm:spPr/>
    </dgm:pt>
  </dgm:ptLst>
  <dgm:cxnLst>
    <dgm:cxn modelId="{037BDE06-2A0C-4071-84E8-F554EB0B0EE3}" srcId="{C961149E-9ECD-4C10-BEE1-211B76FF7A8C}" destId="{88853225-EE82-4737-B09B-98EA8B6C4ACD}" srcOrd="1" destOrd="0" parTransId="{DA5B35CE-DC14-4EEC-A9F0-60555895A181}" sibTransId="{8F0304E0-3EA7-4BBE-9CD9-74863572E0F3}"/>
    <dgm:cxn modelId="{859F7F20-1A40-2047-AD9C-22545E426A00}" type="presOf" srcId="{88853225-EE82-4737-B09B-98EA8B6C4ACD}" destId="{6F2CCBE3-0D51-D54A-9666-D01DF749DA39}" srcOrd="0" destOrd="1" presId="urn:microsoft.com/office/officeart/2005/8/layout/vList2"/>
    <dgm:cxn modelId="{DFB68E21-EFED-49E4-A09B-A16501D1A223}" srcId="{0730F6E5-EC78-47C5-BBC3-30709304724C}" destId="{C1BFAA63-AA25-4D44-82D6-8C75B3D28547}" srcOrd="1" destOrd="0" parTransId="{86565BBF-589C-4058-BCD5-8984A9608145}" sibTransId="{1B0188BE-F548-4781-9388-E9DBC3F115BF}"/>
    <dgm:cxn modelId="{F24C6728-41A2-A347-B190-6103B537C30B}" type="presOf" srcId="{C961149E-9ECD-4C10-BEE1-211B76FF7A8C}" destId="{1C44BF35-6B5C-EB4D-A368-C63D0E339107}" srcOrd="0" destOrd="0" presId="urn:microsoft.com/office/officeart/2005/8/layout/vList2"/>
    <dgm:cxn modelId="{B3CE123A-3C9C-AB4D-8E4D-FB103BBC25AB}" type="presOf" srcId="{5AADE8BA-0FE5-084E-9E54-E56DA2674526}" destId="{7D4D130D-DA11-D847-BB38-E5B9691A53DE}" srcOrd="0" destOrd="0" presId="urn:microsoft.com/office/officeart/2005/8/layout/vList2"/>
    <dgm:cxn modelId="{ACC4673A-F21A-B14E-ABFF-EF197E7239E1}" type="presOf" srcId="{3A411BA0-C71D-0149-BE10-968D3060B453}" destId="{6F2CCBE3-0D51-D54A-9666-D01DF749DA39}" srcOrd="0" destOrd="0" presId="urn:microsoft.com/office/officeart/2005/8/layout/vList2"/>
    <dgm:cxn modelId="{2D8C714E-AB7F-43EE-BC10-4FAFEC7B96F8}" srcId="{C1BFAA63-AA25-4D44-82D6-8C75B3D28547}" destId="{F25DA664-1C08-43C8-9C2B-CE36FDCB5032}" srcOrd="1" destOrd="0" parTransId="{00BDA047-6C95-4349-8769-527A290E8FE5}" sibTransId="{CDEDE4EF-A7E2-45B7-936F-6735997B76F5}"/>
    <dgm:cxn modelId="{172DDD59-8EC4-1F41-B6CA-5856D78ED1E3}" srcId="{C1BFAA63-AA25-4D44-82D6-8C75B3D28547}" destId="{7E34677E-5BC6-FD4D-BC70-DA5240ACA715}" srcOrd="2" destOrd="0" parTransId="{470C13E9-AE2B-9247-94C7-A3DE2405C22A}" sibTransId="{3815D674-F00A-9D40-ACFC-73725EFC26C0}"/>
    <dgm:cxn modelId="{CC3AF173-574B-5D43-86A3-296C711349D0}" type="presOf" srcId="{7E34677E-5BC6-FD4D-BC70-DA5240ACA715}" destId="{7D4D130D-DA11-D847-BB38-E5B9691A53DE}" srcOrd="0" destOrd="2" presId="urn:microsoft.com/office/officeart/2005/8/layout/vList2"/>
    <dgm:cxn modelId="{64463F81-46C6-C248-9E9D-A62D1DEA0133}" srcId="{C1BFAA63-AA25-4D44-82D6-8C75B3D28547}" destId="{5AADE8BA-0FE5-084E-9E54-E56DA2674526}" srcOrd="0" destOrd="0" parTransId="{F4C7F611-04C9-CD4A-A199-38A5BFDEAEC2}" sibTransId="{74F90DD0-6AA6-3241-84D0-5846001686FA}"/>
    <dgm:cxn modelId="{A460B382-BD07-DD44-8F6C-5215CBEE7654}" type="presOf" srcId="{AE9FFF3A-882A-9D46-BCB8-D470445B7A0F}" destId="{6F2CCBE3-0D51-D54A-9666-D01DF749DA39}" srcOrd="0" destOrd="4" presId="urn:microsoft.com/office/officeart/2005/8/layout/vList2"/>
    <dgm:cxn modelId="{52CCA885-74A2-144B-A1AD-B364C0AF10F2}" type="presOf" srcId="{C1BFAA63-AA25-4D44-82D6-8C75B3D28547}" destId="{5F3EE53F-3889-7046-8B29-AAA4A959C25E}" srcOrd="0" destOrd="0" presId="urn:microsoft.com/office/officeart/2005/8/layout/vList2"/>
    <dgm:cxn modelId="{08576187-3008-D744-98C6-278EBD0BAC54}" type="presOf" srcId="{FC21EB0C-F49B-4C72-AE30-7E54569336B6}" destId="{6F2CCBE3-0D51-D54A-9666-D01DF749DA39}" srcOrd="0" destOrd="3" presId="urn:microsoft.com/office/officeart/2005/8/layout/vList2"/>
    <dgm:cxn modelId="{03B93292-108D-E642-A40F-4EC480133BD6}" srcId="{C961149E-9ECD-4C10-BEE1-211B76FF7A8C}" destId="{3A411BA0-C71D-0149-BE10-968D3060B453}" srcOrd="0" destOrd="0" parTransId="{02D4CAB5-C05F-0C4F-B362-EEADF19FF02C}" sibTransId="{80D81FEC-EE24-B347-9B15-A6A5484B0AAB}"/>
    <dgm:cxn modelId="{74FE7A92-2709-414C-9214-BBA90336732A}" type="presOf" srcId="{F25DA664-1C08-43C8-9C2B-CE36FDCB5032}" destId="{7D4D130D-DA11-D847-BB38-E5B9691A53DE}" srcOrd="0" destOrd="1" presId="urn:microsoft.com/office/officeart/2005/8/layout/vList2"/>
    <dgm:cxn modelId="{87611CA2-8B6F-41FB-BEF3-AA1D13E738AA}" srcId="{0730F6E5-EC78-47C5-BBC3-30709304724C}" destId="{C961149E-9ECD-4C10-BEE1-211B76FF7A8C}" srcOrd="0" destOrd="0" parTransId="{0F847D85-B69A-4B22-8F93-343B27BDB485}" sibTransId="{50F3A24B-7A7F-4DA8-BF27-722B9D8F0BA9}"/>
    <dgm:cxn modelId="{4A0E05AA-50C5-4215-BF85-DB13E75A03CB}" srcId="{C961149E-9ECD-4C10-BEE1-211B76FF7A8C}" destId="{FC21EB0C-F49B-4C72-AE30-7E54569336B6}" srcOrd="3" destOrd="0" parTransId="{88E22793-42E6-4CE2-B0FA-4B90BBCE165C}" sibTransId="{BB3DE746-F891-48F0-8104-30CAE6776A19}"/>
    <dgm:cxn modelId="{4A1242AF-5D11-F148-B401-8247ED855F3B}" type="presOf" srcId="{0730F6E5-EC78-47C5-BBC3-30709304724C}" destId="{236017A3-F0F9-D94D-ACEA-800509D187D5}" srcOrd="0" destOrd="0" presId="urn:microsoft.com/office/officeart/2005/8/layout/vList2"/>
    <dgm:cxn modelId="{8ECE65C2-AA90-BB46-8549-4AAB39317618}" type="presOf" srcId="{A013CE52-B1EC-40F8-AC2B-E702F1881D57}" destId="{6F2CCBE3-0D51-D54A-9666-D01DF749DA39}" srcOrd="0" destOrd="2" presId="urn:microsoft.com/office/officeart/2005/8/layout/vList2"/>
    <dgm:cxn modelId="{1C764BCA-02C7-004D-8F64-C97EE230B2BE}" srcId="{C961149E-9ECD-4C10-BEE1-211B76FF7A8C}" destId="{AE9FFF3A-882A-9D46-BCB8-D470445B7A0F}" srcOrd="4" destOrd="0" parTransId="{C58F98BC-A22E-4F4C-8695-ABFFC0849A87}" sibTransId="{EB66FC95-A050-284C-9ADD-DA7F0038FFF4}"/>
    <dgm:cxn modelId="{5BCE5EEB-A522-4C9C-AE7C-DCBF4D422ECD}" srcId="{C961149E-9ECD-4C10-BEE1-211B76FF7A8C}" destId="{A013CE52-B1EC-40F8-AC2B-E702F1881D57}" srcOrd="2" destOrd="0" parTransId="{77C4EB3B-486D-4D30-B3A8-DCC7D7AD8528}" sibTransId="{C1DFB422-14E0-4E0A-8897-016FF3426F2E}"/>
    <dgm:cxn modelId="{2B9184F3-A2F7-1441-842C-848CD74DA393}" type="presParOf" srcId="{236017A3-F0F9-D94D-ACEA-800509D187D5}" destId="{1C44BF35-6B5C-EB4D-A368-C63D0E339107}" srcOrd="0" destOrd="0" presId="urn:microsoft.com/office/officeart/2005/8/layout/vList2"/>
    <dgm:cxn modelId="{6FCB1826-375D-8C40-AAB5-5844D9179ECE}" type="presParOf" srcId="{236017A3-F0F9-D94D-ACEA-800509D187D5}" destId="{6F2CCBE3-0D51-D54A-9666-D01DF749DA39}" srcOrd="1" destOrd="0" presId="urn:microsoft.com/office/officeart/2005/8/layout/vList2"/>
    <dgm:cxn modelId="{42D8EE8A-6F3B-C74A-9980-07463AC94845}" type="presParOf" srcId="{236017A3-F0F9-D94D-ACEA-800509D187D5}" destId="{5F3EE53F-3889-7046-8B29-AAA4A959C25E}" srcOrd="2" destOrd="0" presId="urn:microsoft.com/office/officeart/2005/8/layout/vList2"/>
    <dgm:cxn modelId="{DD3FF54C-1A68-2246-8D86-8F26EB33C66E}" type="presParOf" srcId="{236017A3-F0F9-D94D-ACEA-800509D187D5}" destId="{7D4D130D-DA11-D847-BB38-E5B9691A53D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FEDA0-4FD8-457D-BC07-992028CFBF7F}">
      <dsp:nvSpPr>
        <dsp:cNvPr id="0" name=""/>
        <dsp:cNvSpPr/>
      </dsp:nvSpPr>
      <dsp:spPr>
        <a:xfrm>
          <a:off x="372387" y="525207"/>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F5CBA0-9312-489E-A25A-1C89637C246E}">
      <dsp:nvSpPr>
        <dsp:cNvPr id="0" name=""/>
        <dsp:cNvSpPr/>
      </dsp:nvSpPr>
      <dsp:spPr>
        <a:xfrm>
          <a:off x="606387" y="759207"/>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C2214F-1DE1-4D21-A2EA-6B688C7BD76E}">
      <dsp:nvSpPr>
        <dsp:cNvPr id="0" name=""/>
        <dsp:cNvSpPr/>
      </dsp:nvSpPr>
      <dsp:spPr>
        <a:xfrm>
          <a:off x="21387" y="1965208"/>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C</a:t>
          </a:r>
          <a:r>
            <a:rPr lang="en-US" sz="1100" b="0" i="0" kern="1200"/>
            <a:t>reating and expressing your own ideas in your work</a:t>
          </a:r>
          <a:endParaRPr lang="en-US" sz="1100" kern="1200"/>
        </a:p>
      </dsp:txBody>
      <dsp:txXfrm>
        <a:off x="21387" y="1965208"/>
        <a:ext cx="1800000" cy="877500"/>
      </dsp:txXfrm>
    </dsp:sp>
    <dsp:sp modelId="{DEA6CDCD-907F-4F75-A211-1024E2902335}">
      <dsp:nvSpPr>
        <dsp:cNvPr id="0" name=""/>
        <dsp:cNvSpPr/>
      </dsp:nvSpPr>
      <dsp:spPr>
        <a:xfrm>
          <a:off x="2487387" y="525207"/>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65B68C-348D-4940-8C4F-64C206D8CB07}">
      <dsp:nvSpPr>
        <dsp:cNvPr id="0" name=""/>
        <dsp:cNvSpPr/>
      </dsp:nvSpPr>
      <dsp:spPr>
        <a:xfrm>
          <a:off x="2721387" y="759207"/>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CF09E5-0FCB-4D76-9FCD-0AE79236B65A}">
      <dsp:nvSpPr>
        <dsp:cNvPr id="0" name=""/>
        <dsp:cNvSpPr/>
      </dsp:nvSpPr>
      <dsp:spPr>
        <a:xfrm>
          <a:off x="2136387" y="1965208"/>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A</a:t>
          </a:r>
          <a:r>
            <a:rPr lang="en-US" sz="1100" b="0" i="0" kern="1200"/>
            <a:t>cknowledging all sources of information</a:t>
          </a:r>
          <a:endParaRPr lang="en-US" sz="1100" kern="1200"/>
        </a:p>
      </dsp:txBody>
      <dsp:txXfrm>
        <a:off x="2136387" y="1965208"/>
        <a:ext cx="1800000" cy="877500"/>
      </dsp:txXfrm>
    </dsp:sp>
    <dsp:sp modelId="{F9D8B325-0018-4AD7-BF97-8267F9C64402}">
      <dsp:nvSpPr>
        <dsp:cNvPr id="0" name=""/>
        <dsp:cNvSpPr/>
      </dsp:nvSpPr>
      <dsp:spPr>
        <a:xfrm>
          <a:off x="4602388" y="525207"/>
          <a:ext cx="1098000" cy="1098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67C8AF-7C30-4094-9EA5-97A6F3A0C8B4}">
      <dsp:nvSpPr>
        <dsp:cNvPr id="0" name=""/>
        <dsp:cNvSpPr/>
      </dsp:nvSpPr>
      <dsp:spPr>
        <a:xfrm>
          <a:off x="4836387" y="759207"/>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844241-B634-4BB6-9432-869C27049E35}">
      <dsp:nvSpPr>
        <dsp:cNvPr id="0" name=""/>
        <dsp:cNvSpPr/>
      </dsp:nvSpPr>
      <dsp:spPr>
        <a:xfrm>
          <a:off x="4251388" y="1965208"/>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C</a:t>
          </a:r>
          <a:r>
            <a:rPr lang="en-US" sz="1100" b="0" i="0" kern="1200"/>
            <a:t>ompleting assignments independently or acknowledging collaboration</a:t>
          </a:r>
          <a:endParaRPr lang="en-US" sz="1100" kern="1200"/>
        </a:p>
      </dsp:txBody>
      <dsp:txXfrm>
        <a:off x="4251388" y="1965208"/>
        <a:ext cx="1800000" cy="8775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EB070-A28E-874A-90BB-D26F2A133021}">
      <dsp:nvSpPr>
        <dsp:cNvPr id="0" name=""/>
        <dsp:cNvSpPr/>
      </dsp:nvSpPr>
      <dsp:spPr>
        <a:xfrm>
          <a:off x="0" y="49534"/>
          <a:ext cx="7012370" cy="1942785"/>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en-US" sz="2400" kern="1200" dirty="0"/>
            <a:t>Italicize:</a:t>
          </a:r>
        </a:p>
        <a:p>
          <a:pPr marL="0" lvl="0" indent="0" algn="l" defTabSz="1066800">
            <a:lnSpc>
              <a:spcPct val="100000"/>
            </a:lnSpc>
            <a:spcBef>
              <a:spcPct val="0"/>
            </a:spcBef>
            <a:spcAft>
              <a:spcPct val="35000"/>
            </a:spcAft>
            <a:buNone/>
          </a:pPr>
          <a:r>
            <a:rPr lang="en-US" sz="2400" kern="1200" dirty="0"/>
            <a:t>Foreign language terms and transliterations of Greek and Hebrew.</a:t>
          </a:r>
        </a:p>
      </dsp:txBody>
      <dsp:txXfrm>
        <a:off x="94839" y="144373"/>
        <a:ext cx="6822692" cy="1753107"/>
      </dsp:txXfrm>
    </dsp:sp>
    <dsp:sp modelId="{47B4B559-5660-614B-BFCF-385425856041}">
      <dsp:nvSpPr>
        <dsp:cNvPr id="0" name=""/>
        <dsp:cNvSpPr/>
      </dsp:nvSpPr>
      <dsp:spPr>
        <a:xfrm>
          <a:off x="0" y="1992320"/>
          <a:ext cx="7012370"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643" tIns="30480" rIns="170688" bIns="30480" numCol="1" spcCol="1270" anchor="t" anchorCtr="0">
          <a:noAutofit/>
        </a:bodyPr>
        <a:lstStyle/>
        <a:p>
          <a:pPr marL="742950" lvl="1" indent="-388938" algn="l" defTabSz="844550">
            <a:lnSpc>
              <a:spcPct val="100000"/>
            </a:lnSpc>
            <a:spcBef>
              <a:spcPct val="0"/>
            </a:spcBef>
            <a:spcAft>
              <a:spcPct val="20000"/>
            </a:spcAft>
            <a:buNone/>
            <a:tabLst/>
          </a:pPr>
          <a:r>
            <a:rPr lang="en-US" sz="1900" kern="1200" dirty="0"/>
            <a:t>Examples:</a:t>
          </a:r>
        </a:p>
        <a:p>
          <a:pPr marL="742950" lvl="2" indent="-388938" algn="l" defTabSz="844550">
            <a:lnSpc>
              <a:spcPct val="90000"/>
            </a:lnSpc>
            <a:spcBef>
              <a:spcPct val="0"/>
            </a:spcBef>
            <a:spcAft>
              <a:spcPct val="20000"/>
            </a:spcAft>
            <a:buChar char="•"/>
            <a:tabLst/>
          </a:pPr>
          <a:r>
            <a:rPr lang="en-US" sz="1900" kern="1200" dirty="0"/>
            <a:t>The transliteration for “word” in Greek is </a:t>
          </a:r>
          <a:r>
            <a:rPr lang="en-US" sz="1900" i="1" kern="1200" dirty="0"/>
            <a:t>logos</a:t>
          </a:r>
          <a:r>
            <a:rPr lang="en-US" sz="1900" kern="1200" dirty="0"/>
            <a:t>.</a:t>
          </a:r>
        </a:p>
        <a:p>
          <a:pPr marL="742950" lvl="2" indent="-388938" algn="l" defTabSz="844550">
            <a:lnSpc>
              <a:spcPct val="90000"/>
            </a:lnSpc>
            <a:spcBef>
              <a:spcPct val="0"/>
            </a:spcBef>
            <a:spcAft>
              <a:spcPct val="20000"/>
            </a:spcAft>
            <a:buChar char="•"/>
            <a:tabLst/>
          </a:pPr>
          <a:r>
            <a:rPr lang="en-US" sz="1900" kern="1200" dirty="0"/>
            <a:t>The word for “rest” in the original Hebrew is </a:t>
          </a:r>
          <a:r>
            <a:rPr lang="en-US" sz="1900" i="1" kern="1200" dirty="0" err="1"/>
            <a:t>nuwach</a:t>
          </a:r>
          <a:r>
            <a:rPr lang="en-US" sz="1900" kern="1200" dirty="0"/>
            <a:t>.</a:t>
          </a:r>
        </a:p>
      </dsp:txBody>
      <dsp:txXfrm>
        <a:off x="0" y="1992320"/>
        <a:ext cx="7012370" cy="968760"/>
      </dsp:txXfrm>
    </dsp:sp>
    <dsp:sp modelId="{5DCD5CE5-B448-864A-A39E-684C2ABFF426}">
      <dsp:nvSpPr>
        <dsp:cNvPr id="0" name=""/>
        <dsp:cNvSpPr/>
      </dsp:nvSpPr>
      <dsp:spPr>
        <a:xfrm>
          <a:off x="0" y="3010615"/>
          <a:ext cx="7012370" cy="1942785"/>
        </a:xfrm>
        <a:prstGeom prst="roundRect">
          <a:avLst/>
        </a:prstGeom>
        <a:gradFill rotWithShape="0">
          <a:gsLst>
            <a:gs pos="0">
              <a:schemeClr val="accent2">
                <a:hueOff val="1191735"/>
                <a:satOff val="6913"/>
                <a:lumOff val="6864"/>
                <a:alphaOff val="0"/>
                <a:tint val="98000"/>
                <a:lumMod val="110000"/>
              </a:schemeClr>
            </a:gs>
            <a:gs pos="84000">
              <a:schemeClr val="accent2">
                <a:hueOff val="1191735"/>
                <a:satOff val="6913"/>
                <a:lumOff val="6864"/>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en-US" sz="2400" kern="1200" dirty="0"/>
            <a:t>Do not italicize:</a:t>
          </a:r>
        </a:p>
        <a:p>
          <a:pPr marL="0" lvl="0" indent="0" algn="l" defTabSz="1066800">
            <a:lnSpc>
              <a:spcPct val="100000"/>
            </a:lnSpc>
            <a:spcBef>
              <a:spcPct val="0"/>
            </a:spcBef>
            <a:spcAft>
              <a:spcPct val="35000"/>
            </a:spcAft>
            <a:buNone/>
          </a:pPr>
          <a:r>
            <a:rPr lang="en-US" sz="2400" kern="1200" dirty="0"/>
            <a:t>Familiar terms (e.g., de facto, vis-à-vis) or Greek and Hebrew terms when written in Greek and Hebrew letters. </a:t>
          </a:r>
        </a:p>
      </dsp:txBody>
      <dsp:txXfrm>
        <a:off x="94839" y="3105454"/>
        <a:ext cx="6822692" cy="175310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279E4-C249-4DCE-AE59-29D7627AA147}">
      <dsp:nvSpPr>
        <dsp:cNvPr id="0" name=""/>
        <dsp:cNvSpPr/>
      </dsp:nvSpPr>
      <dsp:spPr>
        <a:xfrm>
          <a:off x="642927" y="197481"/>
          <a:ext cx="688816" cy="6888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134B95-93E2-4399-8600-3529EA3C61BA}">
      <dsp:nvSpPr>
        <dsp:cNvPr id="0" name=""/>
        <dsp:cNvSpPr/>
      </dsp:nvSpPr>
      <dsp:spPr>
        <a:xfrm>
          <a:off x="3312" y="1071911"/>
          <a:ext cx="1968046" cy="295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solidFill>
                <a:schemeClr val="bg2"/>
              </a:solidFill>
            </a:rPr>
            <a:t>Parentheses:</a:t>
          </a:r>
        </a:p>
      </dsp:txBody>
      <dsp:txXfrm>
        <a:off x="3312" y="1071911"/>
        <a:ext cx="1968046" cy="295207"/>
      </dsp:txXfrm>
    </dsp:sp>
    <dsp:sp modelId="{400B4DDA-0140-4537-B658-A949E4D681FD}">
      <dsp:nvSpPr>
        <dsp:cNvPr id="0" name=""/>
        <dsp:cNvSpPr/>
      </dsp:nvSpPr>
      <dsp:spPr>
        <a:xfrm>
          <a:off x="188016" y="1556439"/>
          <a:ext cx="1758891" cy="3060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solidFill>
                <a:schemeClr val="bg2"/>
              </a:solidFill>
            </a:rPr>
            <a:t>Note the version in parentheses using abbreviations: </a:t>
          </a:r>
        </a:p>
        <a:p>
          <a:pPr marL="171450" lvl="1" indent="-171450" algn="l" defTabSz="755650">
            <a:lnSpc>
              <a:spcPct val="90000"/>
            </a:lnSpc>
            <a:spcBef>
              <a:spcPct val="0"/>
            </a:spcBef>
            <a:spcAft>
              <a:spcPct val="15000"/>
            </a:spcAft>
            <a:buChar char="•"/>
          </a:pPr>
          <a:r>
            <a:rPr lang="en-US" sz="1700" kern="1200">
              <a:solidFill>
                <a:schemeClr val="bg2"/>
              </a:solidFill>
            </a:rPr>
            <a:t> “Jesus wept” (John 11:35 NIV). </a:t>
          </a:r>
        </a:p>
      </dsp:txBody>
      <dsp:txXfrm>
        <a:off x="188016" y="1556439"/>
        <a:ext cx="1758891" cy="3060607"/>
      </dsp:txXfrm>
    </dsp:sp>
    <dsp:sp modelId="{5DBEF1AC-4DC3-497E-80C3-4B6F0A16BD89}">
      <dsp:nvSpPr>
        <dsp:cNvPr id="0" name=""/>
        <dsp:cNvSpPr/>
      </dsp:nvSpPr>
      <dsp:spPr>
        <a:xfrm>
          <a:off x="2955382" y="197481"/>
          <a:ext cx="688816" cy="68881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A8ABEA-BA30-4589-A11C-95C70A5B4F46}">
      <dsp:nvSpPr>
        <dsp:cNvPr id="0" name=""/>
        <dsp:cNvSpPr/>
      </dsp:nvSpPr>
      <dsp:spPr>
        <a:xfrm>
          <a:off x="2315767" y="1071911"/>
          <a:ext cx="1968046" cy="295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solidFill>
                <a:schemeClr val="bg2"/>
              </a:solidFill>
            </a:rPr>
            <a:t>Footnotes:</a:t>
          </a:r>
        </a:p>
      </dsp:txBody>
      <dsp:txXfrm>
        <a:off x="2315767" y="1071911"/>
        <a:ext cx="1968046" cy="295207"/>
      </dsp:txXfrm>
    </dsp:sp>
    <dsp:sp modelId="{E0B0EE31-52C2-4DD3-928D-5AC6D34594EB}">
      <dsp:nvSpPr>
        <dsp:cNvPr id="0" name=""/>
        <dsp:cNvSpPr/>
      </dsp:nvSpPr>
      <dsp:spPr>
        <a:xfrm>
          <a:off x="2479489" y="1572721"/>
          <a:ext cx="1968046" cy="3060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solidFill>
                <a:schemeClr val="bg2"/>
              </a:solidFill>
            </a:rPr>
            <a:t>Footnote the first occurrence and identify the version. Thereafter, only identify the version when you diverge from your primary one. (See footnote example below.) </a:t>
          </a:r>
        </a:p>
        <a:p>
          <a:pPr marL="171450" lvl="1" indent="-171450" algn="l" defTabSz="755650">
            <a:lnSpc>
              <a:spcPct val="90000"/>
            </a:lnSpc>
            <a:spcBef>
              <a:spcPct val="0"/>
            </a:spcBef>
            <a:spcAft>
              <a:spcPct val="15000"/>
            </a:spcAft>
            <a:buChar char="•"/>
          </a:pPr>
          <a:r>
            <a:rPr lang="en-US" sz="1700" kern="1200">
              <a:solidFill>
                <a:schemeClr val="bg2"/>
              </a:solidFill>
            </a:rPr>
            <a:t> “Jesus began to weep” (John 11:35).</a:t>
          </a:r>
          <a:r>
            <a:rPr lang="en-US" sz="1700" kern="1200" baseline="30000">
              <a:solidFill>
                <a:schemeClr val="bg2"/>
              </a:solidFill>
            </a:rPr>
            <a:t>1</a:t>
          </a:r>
          <a:r>
            <a:rPr lang="en-US" sz="1700" kern="1200">
              <a:solidFill>
                <a:schemeClr val="bg2"/>
              </a:solidFill>
            </a:rPr>
            <a:t> </a:t>
          </a:r>
        </a:p>
      </dsp:txBody>
      <dsp:txXfrm>
        <a:off x="2479489" y="1572721"/>
        <a:ext cx="1968046" cy="3060607"/>
      </dsp:txXfrm>
    </dsp:sp>
    <dsp:sp modelId="{277E8AC6-6A12-42B0-BA59-117567CA0352}">
      <dsp:nvSpPr>
        <dsp:cNvPr id="0" name=""/>
        <dsp:cNvSpPr/>
      </dsp:nvSpPr>
      <dsp:spPr>
        <a:xfrm>
          <a:off x="5267837" y="197481"/>
          <a:ext cx="688816" cy="6888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133234-4D1E-4BDE-9B88-1AED9D3C34D9}">
      <dsp:nvSpPr>
        <dsp:cNvPr id="0" name=""/>
        <dsp:cNvSpPr/>
      </dsp:nvSpPr>
      <dsp:spPr>
        <a:xfrm>
          <a:off x="4628222" y="1071911"/>
          <a:ext cx="1968046" cy="295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solidFill>
                <a:schemeClr val="bg2"/>
              </a:solidFill>
            </a:rPr>
            <a:t>Bibliography</a:t>
          </a:r>
        </a:p>
      </dsp:txBody>
      <dsp:txXfrm>
        <a:off x="4628222" y="1071911"/>
        <a:ext cx="1968046" cy="295207"/>
      </dsp:txXfrm>
    </dsp:sp>
    <dsp:sp modelId="{B2838BE7-8CAE-4E31-A046-9395D9EC4621}">
      <dsp:nvSpPr>
        <dsp:cNvPr id="0" name=""/>
        <dsp:cNvSpPr/>
      </dsp:nvSpPr>
      <dsp:spPr>
        <a:xfrm>
          <a:off x="4631535" y="1558091"/>
          <a:ext cx="1968046" cy="3060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solidFill>
                <a:schemeClr val="bg2"/>
              </a:solidFill>
            </a:rPr>
            <a:t>Do not cite the Bible in your Bibliography.</a:t>
          </a:r>
        </a:p>
        <a:p>
          <a:pPr marL="171450" lvl="1" indent="-171450" algn="l" defTabSz="755650">
            <a:lnSpc>
              <a:spcPct val="90000"/>
            </a:lnSpc>
            <a:spcBef>
              <a:spcPct val="0"/>
            </a:spcBef>
            <a:spcAft>
              <a:spcPct val="15000"/>
            </a:spcAft>
            <a:buChar char="•"/>
          </a:pPr>
          <a:r>
            <a:rPr lang="en-US" sz="1700" kern="1200">
              <a:solidFill>
                <a:schemeClr val="bg2"/>
              </a:solidFill>
            </a:rPr>
            <a:t>Exception: If citing study notes or other portions of a Bible, include the Bible in your bibliography. </a:t>
          </a:r>
        </a:p>
      </dsp:txBody>
      <dsp:txXfrm>
        <a:off x="4631535" y="1558091"/>
        <a:ext cx="1968046" cy="306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4C393-46DF-C841-8779-68828D230D0A}">
      <dsp:nvSpPr>
        <dsp:cNvPr id="0" name=""/>
        <dsp:cNvSpPr/>
      </dsp:nvSpPr>
      <dsp:spPr>
        <a:xfrm>
          <a:off x="0" y="660090"/>
          <a:ext cx="5872162" cy="999033"/>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US" sz="2300" b="1" kern="1200" dirty="0"/>
            <a:t>The Introduction </a:t>
          </a:r>
          <a:r>
            <a:rPr lang="en-US" sz="2300" kern="1200" dirty="0"/>
            <a:t>states your thesis.</a:t>
          </a:r>
        </a:p>
      </dsp:txBody>
      <dsp:txXfrm>
        <a:off x="48769" y="708859"/>
        <a:ext cx="5774624" cy="901495"/>
      </dsp:txXfrm>
    </dsp:sp>
    <dsp:sp modelId="{7B8DBE33-48E4-9B44-9296-53E08D036C60}">
      <dsp:nvSpPr>
        <dsp:cNvPr id="0" name=""/>
        <dsp:cNvSpPr/>
      </dsp:nvSpPr>
      <dsp:spPr>
        <a:xfrm>
          <a:off x="0" y="1725364"/>
          <a:ext cx="5872162" cy="999033"/>
        </a:xfrm>
        <a:prstGeom prst="roundRect">
          <a:avLst/>
        </a:prstGeom>
        <a:solidFill>
          <a:schemeClr val="accent2">
            <a:hueOff val="-9882860"/>
            <a:satOff val="45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US" sz="2300" b="1" kern="1200" dirty="0"/>
            <a:t>The body </a:t>
          </a:r>
          <a:r>
            <a:rPr lang="en-US" sz="2300" kern="1200" dirty="0"/>
            <a:t>provides the evidence to support your thesis. </a:t>
          </a:r>
        </a:p>
      </dsp:txBody>
      <dsp:txXfrm>
        <a:off x="48769" y="1774133"/>
        <a:ext cx="5774624" cy="901495"/>
      </dsp:txXfrm>
    </dsp:sp>
    <dsp:sp modelId="{52D8264B-90DD-A641-975B-5D5338A1A431}">
      <dsp:nvSpPr>
        <dsp:cNvPr id="0" name=""/>
        <dsp:cNvSpPr/>
      </dsp:nvSpPr>
      <dsp:spPr>
        <a:xfrm>
          <a:off x="0" y="2790637"/>
          <a:ext cx="5872162" cy="999033"/>
        </a:xfrm>
        <a:prstGeom prst="roundRect">
          <a:avLst/>
        </a:prstGeom>
        <a:solidFill>
          <a:schemeClr val="accent2">
            <a:hueOff val="-19765721"/>
            <a:satOff val="9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US" sz="2300" b="1" kern="1200" dirty="0"/>
            <a:t>The conclusion </a:t>
          </a:r>
          <a:r>
            <a:rPr lang="en-US" sz="2300" kern="1200" dirty="0"/>
            <a:t>summarizes the evidence and suggests key takeaways.</a:t>
          </a:r>
        </a:p>
      </dsp:txBody>
      <dsp:txXfrm>
        <a:off x="48769" y="2839406"/>
        <a:ext cx="5774624" cy="9014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EC742-DC58-654A-A60C-33EA3D43993A}">
      <dsp:nvSpPr>
        <dsp:cNvPr id="0" name=""/>
        <dsp:cNvSpPr/>
      </dsp:nvSpPr>
      <dsp:spPr>
        <a:xfrm>
          <a:off x="1278255" y="2420"/>
          <a:ext cx="5113020" cy="1254029"/>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207" tIns="318524" rIns="99207" bIns="318524" numCol="1" spcCol="1270" anchor="ctr" anchorCtr="0">
          <a:noAutofit/>
        </a:bodyPr>
        <a:lstStyle/>
        <a:p>
          <a:pPr marL="0" lvl="0" indent="0" algn="l" defTabSz="666750">
            <a:lnSpc>
              <a:spcPct val="90000"/>
            </a:lnSpc>
            <a:spcBef>
              <a:spcPct val="0"/>
            </a:spcBef>
            <a:spcAft>
              <a:spcPct val="35000"/>
            </a:spcAft>
            <a:buNone/>
          </a:pPr>
          <a:r>
            <a:rPr lang="en-US" sz="1500" kern="1200"/>
            <a:t>Wait at least a day before editing. </a:t>
          </a:r>
        </a:p>
      </dsp:txBody>
      <dsp:txXfrm>
        <a:off x="1278255" y="2420"/>
        <a:ext cx="5113020" cy="1254029"/>
      </dsp:txXfrm>
    </dsp:sp>
    <dsp:sp modelId="{E86F9B47-BEC1-214A-B2E1-E100F67E8486}">
      <dsp:nvSpPr>
        <dsp:cNvPr id="0" name=""/>
        <dsp:cNvSpPr/>
      </dsp:nvSpPr>
      <dsp:spPr>
        <a:xfrm>
          <a:off x="0" y="2420"/>
          <a:ext cx="1278255" cy="1254029"/>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41" tIns="123870" rIns="67641" bIns="123870" numCol="1" spcCol="1270" anchor="ctr" anchorCtr="0">
          <a:noAutofit/>
        </a:bodyPr>
        <a:lstStyle/>
        <a:p>
          <a:pPr marL="0" lvl="0" indent="0" algn="ctr" defTabSz="800100">
            <a:lnSpc>
              <a:spcPct val="90000"/>
            </a:lnSpc>
            <a:spcBef>
              <a:spcPct val="0"/>
            </a:spcBef>
            <a:spcAft>
              <a:spcPct val="35000"/>
            </a:spcAft>
            <a:buNone/>
          </a:pPr>
          <a:r>
            <a:rPr lang="en-US" sz="1800" kern="1200"/>
            <a:t>Wait</a:t>
          </a:r>
        </a:p>
      </dsp:txBody>
      <dsp:txXfrm>
        <a:off x="0" y="2420"/>
        <a:ext cx="1278255" cy="1254029"/>
      </dsp:txXfrm>
    </dsp:sp>
    <dsp:sp modelId="{34EAF8FF-CFFF-394B-A4AA-FF36FE919C2C}">
      <dsp:nvSpPr>
        <dsp:cNvPr id="0" name=""/>
        <dsp:cNvSpPr/>
      </dsp:nvSpPr>
      <dsp:spPr>
        <a:xfrm>
          <a:off x="1278255" y="1331692"/>
          <a:ext cx="5113020" cy="1254029"/>
        </a:xfrm>
        <a:prstGeom prst="rect">
          <a:avLst/>
        </a:prstGeom>
        <a:solidFill>
          <a:schemeClr val="accent2">
            <a:tint val="40000"/>
            <a:alpha val="90000"/>
            <a:hueOff val="-6868062"/>
            <a:satOff val="354"/>
            <a:lumOff val="18"/>
            <a:alphaOff val="0"/>
          </a:schemeClr>
        </a:solidFill>
        <a:ln w="19050" cap="rnd" cmpd="sng" algn="ctr">
          <a:solidFill>
            <a:schemeClr val="accent2">
              <a:tint val="40000"/>
              <a:alpha val="90000"/>
              <a:hueOff val="-6868062"/>
              <a:satOff val="354"/>
              <a:lumOff val="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207" tIns="318524" rIns="99207" bIns="318524" numCol="1" spcCol="1270" anchor="ctr" anchorCtr="0">
          <a:noAutofit/>
        </a:bodyPr>
        <a:lstStyle/>
        <a:p>
          <a:pPr marL="0" lvl="0" indent="0" algn="l" defTabSz="666750">
            <a:lnSpc>
              <a:spcPct val="90000"/>
            </a:lnSpc>
            <a:spcBef>
              <a:spcPct val="0"/>
            </a:spcBef>
            <a:spcAft>
              <a:spcPct val="35000"/>
            </a:spcAft>
            <a:buNone/>
          </a:pPr>
          <a:r>
            <a:rPr lang="en-US" sz="1500" kern="1200"/>
            <a:t>Read your paper aloud. </a:t>
          </a:r>
        </a:p>
      </dsp:txBody>
      <dsp:txXfrm>
        <a:off x="1278255" y="1331692"/>
        <a:ext cx="5113020" cy="1254029"/>
      </dsp:txXfrm>
    </dsp:sp>
    <dsp:sp modelId="{BFAFA012-96E5-A04C-9741-7EC16372BFC4}">
      <dsp:nvSpPr>
        <dsp:cNvPr id="0" name=""/>
        <dsp:cNvSpPr/>
      </dsp:nvSpPr>
      <dsp:spPr>
        <a:xfrm>
          <a:off x="0" y="1331692"/>
          <a:ext cx="1278255" cy="1254029"/>
        </a:xfrm>
        <a:prstGeom prst="rect">
          <a:avLst/>
        </a:prstGeom>
        <a:solidFill>
          <a:schemeClr val="accent2">
            <a:hueOff val="-6588574"/>
            <a:satOff val="300"/>
            <a:lumOff val="0"/>
            <a:alphaOff val="0"/>
          </a:schemeClr>
        </a:solidFill>
        <a:ln w="19050" cap="rnd" cmpd="sng" algn="ctr">
          <a:solidFill>
            <a:schemeClr val="accent2">
              <a:hueOff val="-6588574"/>
              <a:satOff val="30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41" tIns="123870" rIns="67641" bIns="123870" numCol="1" spcCol="1270" anchor="ctr" anchorCtr="0">
          <a:noAutofit/>
        </a:bodyPr>
        <a:lstStyle/>
        <a:p>
          <a:pPr marL="0" lvl="0" indent="0" algn="ctr" defTabSz="800100">
            <a:lnSpc>
              <a:spcPct val="90000"/>
            </a:lnSpc>
            <a:spcBef>
              <a:spcPct val="0"/>
            </a:spcBef>
            <a:spcAft>
              <a:spcPct val="35000"/>
            </a:spcAft>
            <a:buNone/>
          </a:pPr>
          <a:r>
            <a:rPr lang="en-US" sz="1800" kern="1200"/>
            <a:t>Read</a:t>
          </a:r>
        </a:p>
      </dsp:txBody>
      <dsp:txXfrm>
        <a:off x="0" y="1331692"/>
        <a:ext cx="1278255" cy="1254029"/>
      </dsp:txXfrm>
    </dsp:sp>
    <dsp:sp modelId="{575B7935-3FCB-DC4E-863E-B29BA75BF89A}">
      <dsp:nvSpPr>
        <dsp:cNvPr id="0" name=""/>
        <dsp:cNvSpPr/>
      </dsp:nvSpPr>
      <dsp:spPr>
        <a:xfrm>
          <a:off x="1278255" y="2660964"/>
          <a:ext cx="5113020" cy="1254029"/>
        </a:xfrm>
        <a:prstGeom prst="rect">
          <a:avLst/>
        </a:prstGeom>
        <a:solidFill>
          <a:schemeClr val="accent2">
            <a:tint val="40000"/>
            <a:alpha val="90000"/>
            <a:hueOff val="-13736124"/>
            <a:satOff val="707"/>
            <a:lumOff val="37"/>
            <a:alphaOff val="0"/>
          </a:schemeClr>
        </a:solidFill>
        <a:ln w="19050" cap="rnd" cmpd="sng" algn="ctr">
          <a:solidFill>
            <a:schemeClr val="accent2">
              <a:tint val="40000"/>
              <a:alpha val="90000"/>
              <a:hueOff val="-13736124"/>
              <a:satOff val="707"/>
              <a:lumOff val="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207" tIns="318524" rIns="99207" bIns="318524" numCol="1" spcCol="1270" anchor="ctr" anchorCtr="0">
          <a:noAutofit/>
        </a:bodyPr>
        <a:lstStyle/>
        <a:p>
          <a:pPr marL="0" lvl="0" indent="0" algn="l" defTabSz="666750">
            <a:lnSpc>
              <a:spcPct val="90000"/>
            </a:lnSpc>
            <a:spcBef>
              <a:spcPct val="0"/>
            </a:spcBef>
            <a:spcAft>
              <a:spcPct val="35000"/>
            </a:spcAft>
            <a:buNone/>
          </a:pPr>
          <a:r>
            <a:rPr lang="en-US" sz="1500" kern="1200"/>
            <a:t>Rewrite awkward-sounding sentences. </a:t>
          </a:r>
        </a:p>
      </dsp:txBody>
      <dsp:txXfrm>
        <a:off x="1278255" y="2660964"/>
        <a:ext cx="5113020" cy="1254029"/>
      </dsp:txXfrm>
    </dsp:sp>
    <dsp:sp modelId="{B3436DEB-FB54-E94C-AAA6-84423FC99EF6}">
      <dsp:nvSpPr>
        <dsp:cNvPr id="0" name=""/>
        <dsp:cNvSpPr/>
      </dsp:nvSpPr>
      <dsp:spPr>
        <a:xfrm>
          <a:off x="0" y="2660964"/>
          <a:ext cx="1278255" cy="1254029"/>
        </a:xfrm>
        <a:prstGeom prst="rect">
          <a:avLst/>
        </a:prstGeom>
        <a:solidFill>
          <a:schemeClr val="accent2">
            <a:hueOff val="-13177148"/>
            <a:satOff val="601"/>
            <a:lumOff val="0"/>
            <a:alphaOff val="0"/>
          </a:schemeClr>
        </a:solidFill>
        <a:ln w="19050" cap="rnd" cmpd="sng" algn="ctr">
          <a:solidFill>
            <a:schemeClr val="accent2">
              <a:hueOff val="-13177148"/>
              <a:satOff val="601"/>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41" tIns="123870" rIns="67641" bIns="123870" numCol="1" spcCol="1270" anchor="ctr" anchorCtr="0">
          <a:noAutofit/>
        </a:bodyPr>
        <a:lstStyle/>
        <a:p>
          <a:pPr marL="0" lvl="0" indent="0" algn="ctr" defTabSz="800100">
            <a:lnSpc>
              <a:spcPct val="90000"/>
            </a:lnSpc>
            <a:spcBef>
              <a:spcPct val="0"/>
            </a:spcBef>
            <a:spcAft>
              <a:spcPct val="35000"/>
            </a:spcAft>
            <a:buNone/>
          </a:pPr>
          <a:r>
            <a:rPr lang="en-US" sz="1800" kern="1200"/>
            <a:t>Rewrite</a:t>
          </a:r>
        </a:p>
      </dsp:txBody>
      <dsp:txXfrm>
        <a:off x="0" y="2660964"/>
        <a:ext cx="1278255" cy="1254029"/>
      </dsp:txXfrm>
    </dsp:sp>
    <dsp:sp modelId="{45FCD751-AF8F-C94F-A9D2-558797377E0F}">
      <dsp:nvSpPr>
        <dsp:cNvPr id="0" name=""/>
        <dsp:cNvSpPr/>
      </dsp:nvSpPr>
      <dsp:spPr>
        <a:xfrm>
          <a:off x="1278255" y="3990236"/>
          <a:ext cx="5113020" cy="1254029"/>
        </a:xfrm>
        <a:prstGeom prst="rect">
          <a:avLst/>
        </a:prstGeom>
        <a:solidFill>
          <a:schemeClr val="accent2">
            <a:tint val="40000"/>
            <a:alpha val="90000"/>
            <a:hueOff val="-20604185"/>
            <a:satOff val="1061"/>
            <a:lumOff val="55"/>
            <a:alphaOff val="0"/>
          </a:schemeClr>
        </a:solidFill>
        <a:ln w="19050" cap="rnd" cmpd="sng" algn="ctr">
          <a:solidFill>
            <a:schemeClr val="accent2">
              <a:tint val="40000"/>
              <a:alpha val="90000"/>
              <a:hueOff val="-20604185"/>
              <a:satOff val="1061"/>
              <a:lumOff val="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207" tIns="318524" rIns="99207" bIns="318524" numCol="1" spcCol="1270" anchor="ctr" anchorCtr="0">
          <a:noAutofit/>
        </a:bodyPr>
        <a:lstStyle/>
        <a:p>
          <a:pPr marL="0" lvl="0" indent="0" algn="l" defTabSz="666750">
            <a:lnSpc>
              <a:spcPct val="90000"/>
            </a:lnSpc>
            <a:spcBef>
              <a:spcPct val="0"/>
            </a:spcBef>
            <a:spcAft>
              <a:spcPct val="35000"/>
            </a:spcAft>
            <a:buNone/>
          </a:pPr>
          <a:r>
            <a:rPr lang="en-US" sz="1500" kern="1200"/>
            <a:t>Proofread again.</a:t>
          </a:r>
        </a:p>
      </dsp:txBody>
      <dsp:txXfrm>
        <a:off x="1278255" y="3990236"/>
        <a:ext cx="5113020" cy="1254029"/>
      </dsp:txXfrm>
    </dsp:sp>
    <dsp:sp modelId="{C36E6AFF-9ED4-8C43-BF24-16D3079172FC}">
      <dsp:nvSpPr>
        <dsp:cNvPr id="0" name=""/>
        <dsp:cNvSpPr/>
      </dsp:nvSpPr>
      <dsp:spPr>
        <a:xfrm>
          <a:off x="0" y="3990236"/>
          <a:ext cx="1278255" cy="1254029"/>
        </a:xfrm>
        <a:prstGeom prst="rect">
          <a:avLst/>
        </a:prstGeom>
        <a:solidFill>
          <a:schemeClr val="accent2">
            <a:hueOff val="-19765721"/>
            <a:satOff val="901"/>
            <a:lumOff val="0"/>
            <a:alphaOff val="0"/>
          </a:schemeClr>
        </a:solidFill>
        <a:ln w="19050" cap="rnd" cmpd="sng" algn="ctr">
          <a:solidFill>
            <a:schemeClr val="accent2">
              <a:hueOff val="-19765721"/>
              <a:satOff val="901"/>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41" tIns="123870" rIns="67641" bIns="123870" numCol="1" spcCol="1270" anchor="ctr" anchorCtr="0">
          <a:noAutofit/>
        </a:bodyPr>
        <a:lstStyle/>
        <a:p>
          <a:pPr marL="0" lvl="0" indent="0" algn="ctr" defTabSz="800100">
            <a:lnSpc>
              <a:spcPct val="90000"/>
            </a:lnSpc>
            <a:spcBef>
              <a:spcPct val="0"/>
            </a:spcBef>
            <a:spcAft>
              <a:spcPct val="35000"/>
            </a:spcAft>
            <a:buNone/>
          </a:pPr>
          <a:r>
            <a:rPr lang="en-US" sz="1800" kern="1200"/>
            <a:t>Proofread</a:t>
          </a:r>
        </a:p>
      </dsp:txBody>
      <dsp:txXfrm>
        <a:off x="0" y="3990236"/>
        <a:ext cx="1278255" cy="12540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338161-9EEB-9A4B-9218-FF0E4786507C}">
      <dsp:nvSpPr>
        <dsp:cNvPr id="0" name=""/>
        <dsp:cNvSpPr/>
      </dsp:nvSpPr>
      <dsp:spPr>
        <a:xfrm>
          <a:off x="0" y="431554"/>
          <a:ext cx="6391275" cy="863441"/>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Copying others</a:t>
          </a:r>
        </a:p>
      </dsp:txBody>
      <dsp:txXfrm>
        <a:off x="42150" y="473704"/>
        <a:ext cx="6306975" cy="779141"/>
      </dsp:txXfrm>
    </dsp:sp>
    <dsp:sp modelId="{744E6871-FEF0-1E48-8795-CB8AEA31888E}">
      <dsp:nvSpPr>
        <dsp:cNvPr id="0" name=""/>
        <dsp:cNvSpPr/>
      </dsp:nvSpPr>
      <dsp:spPr>
        <a:xfrm>
          <a:off x="0" y="1519612"/>
          <a:ext cx="6391275" cy="1580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92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Sources: another student’s paper, a book, an article, website content, commentaries, etc.</a:t>
          </a:r>
        </a:p>
        <a:p>
          <a:pPr marL="457200" lvl="2" indent="-228600" algn="l" defTabSz="889000">
            <a:lnSpc>
              <a:spcPct val="90000"/>
            </a:lnSpc>
            <a:spcBef>
              <a:spcPct val="0"/>
            </a:spcBef>
            <a:spcAft>
              <a:spcPct val="20000"/>
            </a:spcAft>
            <a:buChar char="•"/>
          </a:pPr>
          <a:r>
            <a:rPr lang="en-US" sz="2000" kern="1200" dirty="0"/>
            <a:t>a quote taken from these works</a:t>
          </a:r>
        </a:p>
        <a:p>
          <a:pPr marL="457200" lvl="2" indent="-228600" algn="l" defTabSz="889000">
            <a:lnSpc>
              <a:spcPct val="90000"/>
            </a:lnSpc>
            <a:spcBef>
              <a:spcPct val="0"/>
            </a:spcBef>
            <a:spcAft>
              <a:spcPct val="20000"/>
            </a:spcAft>
            <a:buChar char="•"/>
          </a:pPr>
          <a:r>
            <a:rPr lang="en-US" sz="2000" kern="1200" dirty="0"/>
            <a:t>restating or paraphrasing ideas without attribution</a:t>
          </a:r>
        </a:p>
      </dsp:txBody>
      <dsp:txXfrm>
        <a:off x="0" y="1519612"/>
        <a:ext cx="6391275" cy="1580962"/>
      </dsp:txXfrm>
    </dsp:sp>
    <dsp:sp modelId="{475264CF-3B9D-F448-B5D2-00871914A265}">
      <dsp:nvSpPr>
        <dsp:cNvPr id="0" name=""/>
        <dsp:cNvSpPr/>
      </dsp:nvSpPr>
      <dsp:spPr>
        <a:xfrm>
          <a:off x="0" y="3185920"/>
          <a:ext cx="6391275" cy="786807"/>
        </a:xfrm>
        <a:prstGeom prst="roundRect">
          <a:avLst/>
        </a:prstGeom>
        <a:solidFill>
          <a:schemeClr val="accent2">
            <a:hueOff val="-19765721"/>
            <a:satOff val="9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Copying yourself</a:t>
          </a:r>
        </a:p>
      </dsp:txBody>
      <dsp:txXfrm>
        <a:off x="38409" y="3224329"/>
        <a:ext cx="6314457" cy="709989"/>
      </dsp:txXfrm>
    </dsp:sp>
    <dsp:sp modelId="{11F711A5-360B-0546-B658-7100D146C896}">
      <dsp:nvSpPr>
        <dsp:cNvPr id="0" name=""/>
        <dsp:cNvSpPr/>
      </dsp:nvSpPr>
      <dsp:spPr>
        <a:xfrm>
          <a:off x="0" y="4322558"/>
          <a:ext cx="6391275"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92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Using your own work, such as a previous paper you have written, without citing it</a:t>
          </a:r>
        </a:p>
      </dsp:txBody>
      <dsp:txXfrm>
        <a:off x="0" y="4322558"/>
        <a:ext cx="6391275" cy="1076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491BC-6C98-B541-B315-57713F91F6AA}">
      <dsp:nvSpPr>
        <dsp:cNvPr id="0" name=""/>
        <dsp:cNvSpPr/>
      </dsp:nvSpPr>
      <dsp:spPr>
        <a:xfrm>
          <a:off x="0" y="416515"/>
          <a:ext cx="6072775" cy="645792"/>
        </a:xfrm>
        <a:prstGeom prst="round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The Denver Seminary student handbook states:</a:t>
          </a:r>
        </a:p>
      </dsp:txBody>
      <dsp:txXfrm>
        <a:off x="31525" y="448040"/>
        <a:ext cx="6009725" cy="582742"/>
      </dsp:txXfrm>
    </dsp:sp>
    <dsp:sp modelId="{7D909A4F-93D0-2C46-8263-EBD26C41B2EE}">
      <dsp:nvSpPr>
        <dsp:cNvPr id="0" name=""/>
        <dsp:cNvSpPr/>
      </dsp:nvSpPr>
      <dsp:spPr>
        <a:xfrm>
          <a:off x="0" y="1300727"/>
          <a:ext cx="6072775" cy="188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81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Plagiarism includes using text generated through LLM AI platforms and then presented as one’s own (p. 44).</a:t>
          </a:r>
        </a:p>
        <a:p>
          <a:pPr marL="228600" lvl="1" indent="-228600" algn="l" defTabSz="889000">
            <a:lnSpc>
              <a:spcPct val="90000"/>
            </a:lnSpc>
            <a:spcBef>
              <a:spcPct val="0"/>
            </a:spcBef>
            <a:spcAft>
              <a:spcPct val="20000"/>
            </a:spcAft>
            <a:buChar char="•"/>
          </a:pPr>
          <a:endParaRPr lang="en-US" sz="2000" kern="1200" dirty="0"/>
        </a:p>
        <a:p>
          <a:pPr marL="228600" lvl="1" indent="-228600" algn="l" defTabSz="889000">
            <a:lnSpc>
              <a:spcPct val="90000"/>
            </a:lnSpc>
            <a:spcBef>
              <a:spcPct val="0"/>
            </a:spcBef>
            <a:spcAft>
              <a:spcPct val="20000"/>
            </a:spcAft>
            <a:buChar char="•"/>
          </a:pPr>
          <a:r>
            <a:rPr lang="en-US" sz="2000" kern="1200" dirty="0"/>
            <a:t>Students may not use LLM AI tools to generate original work (p. 45).</a:t>
          </a:r>
        </a:p>
      </dsp:txBody>
      <dsp:txXfrm>
        <a:off x="0" y="1300727"/>
        <a:ext cx="6072775" cy="18837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491BC-6C98-B541-B315-57713F91F6AA}">
      <dsp:nvSpPr>
        <dsp:cNvPr id="0" name=""/>
        <dsp:cNvSpPr/>
      </dsp:nvSpPr>
      <dsp:spPr>
        <a:xfrm>
          <a:off x="0" y="0"/>
          <a:ext cx="5351236" cy="263571"/>
        </a:xfrm>
        <a:prstGeom prst="round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Use LLM AI:</a:t>
          </a:r>
        </a:p>
      </dsp:txBody>
      <dsp:txXfrm>
        <a:off x="12866" y="12866"/>
        <a:ext cx="5325504" cy="237839"/>
      </dsp:txXfrm>
    </dsp:sp>
    <dsp:sp modelId="{7D909A4F-93D0-2C46-8263-EBD26C41B2EE}">
      <dsp:nvSpPr>
        <dsp:cNvPr id="0" name=""/>
        <dsp:cNvSpPr/>
      </dsp:nvSpPr>
      <dsp:spPr>
        <a:xfrm>
          <a:off x="0" y="473218"/>
          <a:ext cx="4144585" cy="555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0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rgbClr val="FFFFFF"/>
              </a:solidFill>
            </a:rPr>
            <a:t>to discover keywords to use in searching databases</a:t>
          </a:r>
          <a:endParaRPr lang="en-US" sz="2000" kern="1200" dirty="0"/>
        </a:p>
        <a:p>
          <a:pPr marL="57150" lvl="1" indent="-57150" algn="l" defTabSz="444500">
            <a:lnSpc>
              <a:spcPct val="90000"/>
            </a:lnSpc>
            <a:spcBef>
              <a:spcPct val="0"/>
            </a:spcBef>
            <a:spcAft>
              <a:spcPct val="20000"/>
            </a:spcAft>
            <a:buChar char="•"/>
          </a:pPr>
          <a:endParaRPr lang="en-US" sz="1000" kern="1200" dirty="0"/>
        </a:p>
        <a:p>
          <a:pPr marL="228600" lvl="1" indent="-228600" algn="l" defTabSz="889000">
            <a:lnSpc>
              <a:spcPct val="90000"/>
            </a:lnSpc>
            <a:spcBef>
              <a:spcPct val="0"/>
            </a:spcBef>
            <a:spcAft>
              <a:spcPct val="20000"/>
            </a:spcAft>
            <a:buChar char="•"/>
          </a:pPr>
          <a:r>
            <a:rPr lang="en-US" sz="2000" kern="1200" dirty="0"/>
            <a:t>to proofread your work</a:t>
          </a:r>
        </a:p>
      </dsp:txBody>
      <dsp:txXfrm>
        <a:off x="0" y="473218"/>
        <a:ext cx="4144585" cy="5557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491BC-6C98-B541-B315-57713F91F6AA}">
      <dsp:nvSpPr>
        <dsp:cNvPr id="0" name=""/>
        <dsp:cNvSpPr/>
      </dsp:nvSpPr>
      <dsp:spPr>
        <a:xfrm>
          <a:off x="0" y="0"/>
          <a:ext cx="5351236" cy="263829"/>
        </a:xfrm>
        <a:prstGeom prst="round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Do </a:t>
          </a:r>
          <a:r>
            <a:rPr lang="en-US" sz="2000" i="1" kern="1200" dirty="0"/>
            <a:t>Not </a:t>
          </a:r>
          <a:r>
            <a:rPr lang="en-US" sz="2000" kern="1200" dirty="0"/>
            <a:t>Use LLM AI:</a:t>
          </a:r>
        </a:p>
      </dsp:txBody>
      <dsp:txXfrm>
        <a:off x="12879" y="12879"/>
        <a:ext cx="5325478" cy="238071"/>
      </dsp:txXfrm>
    </dsp:sp>
    <dsp:sp modelId="{7D909A4F-93D0-2C46-8263-EBD26C41B2EE}">
      <dsp:nvSpPr>
        <dsp:cNvPr id="0" name=""/>
        <dsp:cNvSpPr/>
      </dsp:nvSpPr>
      <dsp:spPr>
        <a:xfrm>
          <a:off x="0" y="472633"/>
          <a:ext cx="4294152" cy="523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0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rgbClr val="FFFFFF"/>
              </a:solidFill>
            </a:rPr>
            <a:t>to write your paper or create content for your paper at any stage</a:t>
          </a:r>
          <a:endParaRPr lang="en-US" sz="2000" kern="1200" dirty="0"/>
        </a:p>
      </dsp:txBody>
      <dsp:txXfrm>
        <a:off x="0" y="472633"/>
        <a:ext cx="4294152" cy="5235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3462D-25F7-42C2-A646-97C23AC47A9B}">
      <dsp:nvSpPr>
        <dsp:cNvPr id="0" name=""/>
        <dsp:cNvSpPr/>
      </dsp:nvSpPr>
      <dsp:spPr>
        <a:xfrm>
          <a:off x="105662" y="805888"/>
          <a:ext cx="775983" cy="77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FC925E-758C-4896-BF49-25C3ED7A541C}">
      <dsp:nvSpPr>
        <dsp:cNvPr id="0" name=""/>
        <dsp:cNvSpPr/>
      </dsp:nvSpPr>
      <dsp:spPr>
        <a:xfrm>
          <a:off x="268619" y="968844"/>
          <a:ext cx="450070" cy="4500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416D10-2716-4242-8103-4968C31F15AF}">
      <dsp:nvSpPr>
        <dsp:cNvPr id="0" name=""/>
        <dsp:cNvSpPr/>
      </dsp:nvSpPr>
      <dsp:spPr>
        <a:xfrm>
          <a:off x="1047929" y="805888"/>
          <a:ext cx="1829105" cy="77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To show readers that you have done your research</a:t>
          </a:r>
        </a:p>
      </dsp:txBody>
      <dsp:txXfrm>
        <a:off x="1047929" y="805888"/>
        <a:ext cx="1829105" cy="775983"/>
      </dsp:txXfrm>
    </dsp:sp>
    <dsp:sp modelId="{9CF5AC1C-A7E2-4827-AE24-62E2FD3E4461}">
      <dsp:nvSpPr>
        <dsp:cNvPr id="0" name=""/>
        <dsp:cNvSpPr/>
      </dsp:nvSpPr>
      <dsp:spPr>
        <a:xfrm>
          <a:off x="3195741" y="805888"/>
          <a:ext cx="775983" cy="77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D453B6-FF4A-4D9A-B423-EA60D4797513}">
      <dsp:nvSpPr>
        <dsp:cNvPr id="0" name=""/>
        <dsp:cNvSpPr/>
      </dsp:nvSpPr>
      <dsp:spPr>
        <a:xfrm>
          <a:off x="3358698" y="968844"/>
          <a:ext cx="450070" cy="45007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1D8CEB-68C1-4DD4-828F-B47BBC659AB0}">
      <dsp:nvSpPr>
        <dsp:cNvPr id="0" name=""/>
        <dsp:cNvSpPr/>
      </dsp:nvSpPr>
      <dsp:spPr>
        <a:xfrm>
          <a:off x="4138008" y="805888"/>
          <a:ext cx="1829105" cy="77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dirty="0"/>
            <a:t>To give credit to others for the work they have done</a:t>
          </a:r>
        </a:p>
      </dsp:txBody>
      <dsp:txXfrm>
        <a:off x="4138008" y="805888"/>
        <a:ext cx="1829105" cy="775983"/>
      </dsp:txXfrm>
    </dsp:sp>
    <dsp:sp modelId="{A0C8B85C-5826-4B26-A08D-7B13EFD46D86}">
      <dsp:nvSpPr>
        <dsp:cNvPr id="0" name=""/>
        <dsp:cNvSpPr/>
      </dsp:nvSpPr>
      <dsp:spPr>
        <a:xfrm>
          <a:off x="105662" y="2229867"/>
          <a:ext cx="775983" cy="77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43379D-098E-4932-9CCF-89EEE24A78C7}">
      <dsp:nvSpPr>
        <dsp:cNvPr id="0" name=""/>
        <dsp:cNvSpPr/>
      </dsp:nvSpPr>
      <dsp:spPr>
        <a:xfrm>
          <a:off x="268619" y="2392824"/>
          <a:ext cx="450070" cy="4500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E8A7FD-EA65-4DFE-9F65-C1C70E15D736}">
      <dsp:nvSpPr>
        <dsp:cNvPr id="0" name=""/>
        <dsp:cNvSpPr/>
      </dsp:nvSpPr>
      <dsp:spPr>
        <a:xfrm>
          <a:off x="1047929" y="2229867"/>
          <a:ext cx="1829105" cy="77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To provide readers the ability to check your sources if there are questions</a:t>
          </a:r>
        </a:p>
      </dsp:txBody>
      <dsp:txXfrm>
        <a:off x="1047929" y="2229867"/>
        <a:ext cx="1829105" cy="775983"/>
      </dsp:txXfrm>
    </dsp:sp>
    <dsp:sp modelId="{DDF42D93-BCA7-4FB9-AB79-6862DCFD6F5C}">
      <dsp:nvSpPr>
        <dsp:cNvPr id="0" name=""/>
        <dsp:cNvSpPr/>
      </dsp:nvSpPr>
      <dsp:spPr>
        <a:xfrm>
          <a:off x="3195741" y="2229867"/>
          <a:ext cx="775983" cy="77598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1EA2AD-CF3D-4834-8BE8-36745BA48E34}">
      <dsp:nvSpPr>
        <dsp:cNvPr id="0" name=""/>
        <dsp:cNvSpPr/>
      </dsp:nvSpPr>
      <dsp:spPr>
        <a:xfrm>
          <a:off x="3358698" y="2392824"/>
          <a:ext cx="450070" cy="45007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23C144-E2BA-4D41-B3AE-5848DC0AF150}">
      <dsp:nvSpPr>
        <dsp:cNvPr id="0" name=""/>
        <dsp:cNvSpPr/>
      </dsp:nvSpPr>
      <dsp:spPr>
        <a:xfrm>
          <a:off x="4138008" y="2229867"/>
          <a:ext cx="1829105" cy="77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To point the way for others to build on your work</a:t>
          </a:r>
        </a:p>
      </dsp:txBody>
      <dsp:txXfrm>
        <a:off x="4138008" y="2229867"/>
        <a:ext cx="1829105" cy="7759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4BF35-6B5C-EB4D-A368-C63D0E339107}">
      <dsp:nvSpPr>
        <dsp:cNvPr id="0" name=""/>
        <dsp:cNvSpPr/>
      </dsp:nvSpPr>
      <dsp:spPr>
        <a:xfrm>
          <a:off x="0" y="23171"/>
          <a:ext cx="7012370" cy="818999"/>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Capitalize: </a:t>
          </a:r>
        </a:p>
      </dsp:txBody>
      <dsp:txXfrm>
        <a:off x="39980" y="63151"/>
        <a:ext cx="6932410" cy="739039"/>
      </dsp:txXfrm>
    </dsp:sp>
    <dsp:sp modelId="{6F2CCBE3-0D51-D54A-9666-D01DF749DA39}">
      <dsp:nvSpPr>
        <dsp:cNvPr id="0" name=""/>
        <dsp:cNvSpPr/>
      </dsp:nvSpPr>
      <dsp:spPr>
        <a:xfrm>
          <a:off x="0" y="842171"/>
          <a:ext cx="7012370" cy="188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643" tIns="30480" rIns="170688" bIns="30480" numCol="1" spcCol="1270" anchor="t" anchorCtr="0">
          <a:noAutofit/>
        </a:bodyPr>
        <a:lstStyle/>
        <a:p>
          <a:pPr marL="228600" lvl="1" indent="-228600" algn="l" defTabSz="977900">
            <a:lnSpc>
              <a:spcPct val="90000"/>
            </a:lnSpc>
            <a:spcBef>
              <a:spcPct val="0"/>
            </a:spcBef>
            <a:spcAft>
              <a:spcPct val="20000"/>
            </a:spcAft>
            <a:buChar char="•"/>
          </a:pPr>
          <a:endParaRPr lang="en-US" sz="2200" kern="1200"/>
        </a:p>
        <a:p>
          <a:pPr marL="228600" lvl="1" indent="-228600" algn="l" defTabSz="1066800">
            <a:lnSpc>
              <a:spcPct val="90000"/>
            </a:lnSpc>
            <a:spcBef>
              <a:spcPct val="0"/>
            </a:spcBef>
            <a:spcAft>
              <a:spcPct val="20000"/>
            </a:spcAft>
            <a:buChar char="•"/>
          </a:pPr>
          <a:r>
            <a:rPr lang="en-US" sz="2400" kern="1200" dirty="0"/>
            <a:t>the Bible, Holy Bible</a:t>
          </a:r>
        </a:p>
        <a:p>
          <a:pPr marL="228600" lvl="1" indent="-228600" algn="l" defTabSz="1066800">
            <a:lnSpc>
              <a:spcPct val="90000"/>
            </a:lnSpc>
            <a:spcBef>
              <a:spcPct val="0"/>
            </a:spcBef>
            <a:spcAft>
              <a:spcPct val="20000"/>
            </a:spcAft>
            <a:buChar char="•"/>
          </a:pPr>
          <a:r>
            <a:rPr lang="en-US" sz="2400" kern="1200" dirty="0"/>
            <a:t>the Holy Scriptures</a:t>
          </a:r>
        </a:p>
        <a:p>
          <a:pPr marL="228600" lvl="1" indent="-228600" algn="l" defTabSz="1066800">
            <a:lnSpc>
              <a:spcPct val="90000"/>
            </a:lnSpc>
            <a:spcBef>
              <a:spcPct val="0"/>
            </a:spcBef>
            <a:spcAft>
              <a:spcPct val="20000"/>
            </a:spcAft>
            <a:buChar char="•"/>
          </a:pPr>
          <a:r>
            <a:rPr lang="en-US" sz="2400" kern="1200" dirty="0"/>
            <a:t>the Word of God</a:t>
          </a:r>
        </a:p>
        <a:p>
          <a:pPr marL="228600" lvl="1" indent="-228600" algn="l" defTabSz="977900">
            <a:lnSpc>
              <a:spcPct val="90000"/>
            </a:lnSpc>
            <a:spcBef>
              <a:spcPct val="0"/>
            </a:spcBef>
            <a:spcAft>
              <a:spcPct val="20000"/>
            </a:spcAft>
            <a:buChar char="•"/>
          </a:pPr>
          <a:endParaRPr lang="en-US" sz="2200" kern="1200" dirty="0"/>
        </a:p>
      </dsp:txBody>
      <dsp:txXfrm>
        <a:off x="0" y="842171"/>
        <a:ext cx="7012370" cy="1883700"/>
      </dsp:txXfrm>
    </dsp:sp>
    <dsp:sp modelId="{5F3EE53F-3889-7046-8B29-AAA4A959C25E}">
      <dsp:nvSpPr>
        <dsp:cNvPr id="0" name=""/>
        <dsp:cNvSpPr/>
      </dsp:nvSpPr>
      <dsp:spPr>
        <a:xfrm>
          <a:off x="0" y="2725871"/>
          <a:ext cx="7012370" cy="818999"/>
        </a:xfrm>
        <a:prstGeom prst="roundRect">
          <a:avLst/>
        </a:prstGeom>
        <a:gradFill rotWithShape="0">
          <a:gsLst>
            <a:gs pos="0">
              <a:schemeClr val="accent2">
                <a:hueOff val="1191735"/>
                <a:satOff val="6913"/>
                <a:lumOff val="6864"/>
                <a:alphaOff val="0"/>
                <a:tint val="98000"/>
                <a:lumMod val="110000"/>
              </a:schemeClr>
            </a:gs>
            <a:gs pos="84000">
              <a:schemeClr val="accent2">
                <a:hueOff val="1191735"/>
                <a:satOff val="6913"/>
                <a:lumOff val="6864"/>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Do not capitalize:</a:t>
          </a:r>
        </a:p>
      </dsp:txBody>
      <dsp:txXfrm>
        <a:off x="39980" y="2765851"/>
        <a:ext cx="6932410" cy="739039"/>
      </dsp:txXfrm>
    </dsp:sp>
    <dsp:sp modelId="{7D4D130D-DA11-D847-BB38-E5B9691A53DE}">
      <dsp:nvSpPr>
        <dsp:cNvPr id="0" name=""/>
        <dsp:cNvSpPr/>
      </dsp:nvSpPr>
      <dsp:spPr>
        <a:xfrm>
          <a:off x="0" y="3544871"/>
          <a:ext cx="7012370" cy="1141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643" tIns="30480" rIns="170688" bIns="30480" numCol="1" spcCol="1270" anchor="t" anchorCtr="0">
          <a:noAutofit/>
        </a:bodyPr>
        <a:lstStyle/>
        <a:p>
          <a:pPr marL="228600" lvl="1" indent="-228600" algn="l" defTabSz="977900">
            <a:lnSpc>
              <a:spcPct val="90000"/>
            </a:lnSpc>
            <a:spcBef>
              <a:spcPct val="0"/>
            </a:spcBef>
            <a:spcAft>
              <a:spcPct val="20000"/>
            </a:spcAft>
            <a:buChar char="•"/>
          </a:pPr>
          <a:endParaRPr lang="en-US" sz="2200" kern="1200"/>
        </a:p>
        <a:p>
          <a:pPr marL="228600" lvl="1" indent="-228600" algn="l" defTabSz="1066800">
            <a:lnSpc>
              <a:spcPct val="90000"/>
            </a:lnSpc>
            <a:spcBef>
              <a:spcPct val="0"/>
            </a:spcBef>
            <a:spcAft>
              <a:spcPct val="20000"/>
            </a:spcAft>
            <a:buChar char="•"/>
          </a:pPr>
          <a:r>
            <a:rPr lang="en-US" sz="2400" kern="1200" dirty="0"/>
            <a:t>scripture or scriptural</a:t>
          </a:r>
        </a:p>
        <a:p>
          <a:pPr marL="228600" lvl="1" indent="-228600" algn="l" defTabSz="1066800">
            <a:lnSpc>
              <a:spcPct val="90000"/>
            </a:lnSpc>
            <a:spcBef>
              <a:spcPct val="0"/>
            </a:spcBef>
            <a:spcAft>
              <a:spcPct val="20000"/>
            </a:spcAft>
            <a:buChar char="•"/>
          </a:pPr>
          <a:r>
            <a:rPr lang="en-US" sz="2400" kern="1200" dirty="0"/>
            <a:t>biblical, biblical studies, biblical narrative</a:t>
          </a:r>
        </a:p>
      </dsp:txBody>
      <dsp:txXfrm>
        <a:off x="0" y="3544871"/>
        <a:ext cx="7012370" cy="1141087"/>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44E19-EE05-E24E-B235-6A20A3572979}" type="datetimeFigureOut">
              <a:rPr lang="en-US" smtClean="0"/>
              <a:t>10/17/24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291AF-E437-4B4A-8ED5-5098778761A7}" type="slidenum">
              <a:rPr lang="en-US" smtClean="0"/>
              <a:t>‹#›</a:t>
            </a:fld>
            <a:endParaRPr lang="en-US"/>
          </a:p>
        </p:txBody>
      </p:sp>
    </p:spTree>
    <p:extLst>
      <p:ext uri="{BB962C8B-B14F-4D97-AF65-F5344CB8AC3E}">
        <p14:creationId xmlns:p14="http://schemas.microsoft.com/office/powerpoint/2010/main" val="1053048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tudentlife.densem.edu/writing-center-resource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B291AF-E437-4B4A-8ED5-5098778761A7}" type="slidenum">
              <a:rPr lang="en-US" smtClean="0"/>
              <a:t>1</a:t>
            </a:fld>
            <a:endParaRPr lang="en-US"/>
          </a:p>
        </p:txBody>
      </p:sp>
    </p:spTree>
    <p:extLst>
      <p:ext uri="{BB962C8B-B14F-4D97-AF65-F5344CB8AC3E}">
        <p14:creationId xmlns:p14="http://schemas.microsoft.com/office/powerpoint/2010/main" val="1165013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E0E0E"/>
                </a:solidFill>
                <a:effectLst/>
                <a:latin typeface=".SF NS"/>
              </a:rPr>
              <a:t>it saves time and ensures structure.</a:t>
            </a:r>
            <a:endParaRPr lang="en-US" dirty="0">
              <a:solidFill>
                <a:srgbClr val="0E0E0E"/>
              </a:solidFill>
              <a:effectLst/>
              <a:latin typeface=".SF NS"/>
            </a:endParaRPr>
          </a:p>
          <a:p>
            <a:endParaRPr lang="en-US" dirty="0"/>
          </a:p>
        </p:txBody>
      </p:sp>
      <p:sp>
        <p:nvSpPr>
          <p:cNvPr id="4" name="Slide Number Placeholder 3"/>
          <p:cNvSpPr>
            <a:spLocks noGrp="1"/>
          </p:cNvSpPr>
          <p:nvPr>
            <p:ph type="sldNum" sz="quarter" idx="5"/>
          </p:nvPr>
        </p:nvSpPr>
        <p:spPr/>
        <p:txBody>
          <a:bodyPr/>
          <a:lstStyle/>
          <a:p>
            <a:fld id="{9DB291AF-E437-4B4A-8ED5-5098778761A7}" type="slidenum">
              <a:rPr lang="en-US" smtClean="0"/>
              <a:t>10</a:t>
            </a:fld>
            <a:endParaRPr lang="en-US"/>
          </a:p>
        </p:txBody>
      </p:sp>
    </p:spTree>
    <p:extLst>
      <p:ext uri="{BB962C8B-B14F-4D97-AF65-F5344CB8AC3E}">
        <p14:creationId xmlns:p14="http://schemas.microsoft.com/office/powerpoint/2010/main" val="1426173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E0E0E"/>
                </a:solidFill>
                <a:effectLst/>
                <a:latin typeface=".SF NS"/>
              </a:rPr>
              <a:t>Prioritize clarity and simplicity over complexity.</a:t>
            </a:r>
            <a:r>
              <a:rPr lang="en-US" dirty="0">
                <a:solidFill>
                  <a:srgbClr val="0E0E0E"/>
                </a:solidFill>
                <a:effectLst/>
                <a:latin typeface=".SF NS"/>
              </a:rPr>
              <a:t> While scholarly writing often requires technical language, avoid unnecessary jargon or convoluted phrasing that might confuse your readers. Choose words that precisely convey your ideas without sacrificing accessibility. Tailor your language to your audience, keeping in mind that even experts appreciate clear and direct writing.</a:t>
            </a:r>
          </a:p>
          <a:p>
            <a:endParaRPr lang="en-US" dirty="0">
              <a:solidFill>
                <a:srgbClr val="0E0E0E"/>
              </a:solidFill>
              <a:effectLst/>
              <a:latin typeface=".SF NS"/>
            </a:endParaRPr>
          </a:p>
          <a:p>
            <a:r>
              <a:rPr lang="en-US" dirty="0">
                <a:solidFill>
                  <a:srgbClr val="0E0E0E"/>
                </a:solidFill>
                <a:effectLst/>
                <a:latin typeface=".SF NS"/>
              </a:rPr>
              <a:t>Additionally, maintain coherence by using clear transitions between ideas, and define any specialized terms you must use. Remember that clarity enhances persuasiveness—your argument is stronger when it’s easy to follow.</a:t>
            </a:r>
          </a:p>
          <a:p>
            <a:endParaRPr lang="en-US" dirty="0"/>
          </a:p>
        </p:txBody>
      </p:sp>
      <p:sp>
        <p:nvSpPr>
          <p:cNvPr id="4" name="Slide Number Placeholder 3"/>
          <p:cNvSpPr>
            <a:spLocks noGrp="1"/>
          </p:cNvSpPr>
          <p:nvPr>
            <p:ph type="sldNum" sz="quarter" idx="5"/>
          </p:nvPr>
        </p:nvSpPr>
        <p:spPr/>
        <p:txBody>
          <a:bodyPr/>
          <a:lstStyle/>
          <a:p>
            <a:fld id="{9DB291AF-E437-4B4A-8ED5-5098778761A7}" type="slidenum">
              <a:rPr lang="en-US" smtClean="0"/>
              <a:t>11</a:t>
            </a:fld>
            <a:endParaRPr lang="en-US"/>
          </a:p>
        </p:txBody>
      </p:sp>
    </p:spTree>
    <p:extLst>
      <p:ext uri="{BB962C8B-B14F-4D97-AF65-F5344CB8AC3E}">
        <p14:creationId xmlns:p14="http://schemas.microsoft.com/office/powerpoint/2010/main" val="3555228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first draft is never perfect</a:t>
            </a:r>
          </a:p>
        </p:txBody>
      </p:sp>
      <p:sp>
        <p:nvSpPr>
          <p:cNvPr id="4" name="Slide Number Placeholder 3"/>
          <p:cNvSpPr>
            <a:spLocks noGrp="1"/>
          </p:cNvSpPr>
          <p:nvPr>
            <p:ph type="sldNum" sz="quarter" idx="5"/>
          </p:nvPr>
        </p:nvSpPr>
        <p:spPr/>
        <p:txBody>
          <a:bodyPr/>
          <a:lstStyle/>
          <a:p>
            <a:fld id="{9DB291AF-E437-4B4A-8ED5-5098778761A7}" type="slidenum">
              <a:rPr lang="en-US" smtClean="0"/>
              <a:t>12</a:t>
            </a:fld>
            <a:endParaRPr lang="en-US"/>
          </a:p>
        </p:txBody>
      </p:sp>
    </p:spTree>
    <p:extLst>
      <p:ext uri="{BB962C8B-B14F-4D97-AF65-F5344CB8AC3E}">
        <p14:creationId xmlns:p14="http://schemas.microsoft.com/office/powerpoint/2010/main" val="287854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Often you will need to describe how they can be applied.</a:t>
            </a:r>
            <a:endParaRPr lang="en-US" dirty="0"/>
          </a:p>
        </p:txBody>
      </p:sp>
      <p:sp>
        <p:nvSpPr>
          <p:cNvPr id="4" name="Slide Number Placeholder 3"/>
          <p:cNvSpPr>
            <a:spLocks noGrp="1"/>
          </p:cNvSpPr>
          <p:nvPr>
            <p:ph type="sldNum" sz="quarter" idx="5"/>
          </p:nvPr>
        </p:nvSpPr>
        <p:spPr/>
        <p:txBody>
          <a:bodyPr/>
          <a:lstStyle/>
          <a:p>
            <a:fld id="{9DB291AF-E437-4B4A-8ED5-5098778761A7}" type="slidenum">
              <a:rPr lang="en-US" smtClean="0"/>
              <a:t>13</a:t>
            </a:fld>
            <a:endParaRPr lang="en-US"/>
          </a:p>
        </p:txBody>
      </p:sp>
    </p:spTree>
    <p:extLst>
      <p:ext uri="{BB962C8B-B14F-4D97-AF65-F5344CB8AC3E}">
        <p14:creationId xmlns:p14="http://schemas.microsoft.com/office/powerpoint/2010/main" val="14371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peers or mentors or the WC -- EARLY</a:t>
            </a:r>
          </a:p>
        </p:txBody>
      </p:sp>
      <p:sp>
        <p:nvSpPr>
          <p:cNvPr id="4" name="Slide Number Placeholder 3"/>
          <p:cNvSpPr>
            <a:spLocks noGrp="1"/>
          </p:cNvSpPr>
          <p:nvPr>
            <p:ph type="sldNum" sz="quarter" idx="5"/>
          </p:nvPr>
        </p:nvSpPr>
        <p:spPr/>
        <p:txBody>
          <a:bodyPr/>
          <a:lstStyle/>
          <a:p>
            <a:fld id="{9DB291AF-E437-4B4A-8ED5-5098778761A7}" type="slidenum">
              <a:rPr lang="en-US" smtClean="0"/>
              <a:t>14</a:t>
            </a:fld>
            <a:endParaRPr lang="en-US"/>
          </a:p>
        </p:txBody>
      </p:sp>
    </p:spTree>
    <p:extLst>
      <p:ext uri="{BB962C8B-B14F-4D97-AF65-F5344CB8AC3E}">
        <p14:creationId xmlns:p14="http://schemas.microsoft.com/office/powerpoint/2010/main" val="2779115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B291AF-E437-4B4A-8ED5-5098778761A7}" type="slidenum">
              <a:rPr lang="en-US" smtClean="0"/>
              <a:t>15</a:t>
            </a:fld>
            <a:endParaRPr lang="en-US"/>
          </a:p>
        </p:txBody>
      </p:sp>
    </p:spTree>
    <p:extLst>
      <p:ext uri="{BB962C8B-B14F-4D97-AF65-F5344CB8AC3E}">
        <p14:creationId xmlns:p14="http://schemas.microsoft.com/office/powerpoint/2010/main" val="4028529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B291AF-E437-4B4A-8ED5-5098778761A7}" type="slidenum">
              <a:rPr lang="en-US" smtClean="0"/>
              <a:t>16</a:t>
            </a:fld>
            <a:endParaRPr lang="en-US"/>
          </a:p>
        </p:txBody>
      </p:sp>
    </p:spTree>
    <p:extLst>
      <p:ext uri="{BB962C8B-B14F-4D97-AF65-F5344CB8AC3E}">
        <p14:creationId xmlns:p14="http://schemas.microsoft.com/office/powerpoint/2010/main" val="3988316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are Chat GPT or Google Bard, but not PerfectIt or Grammarly, which are both based on a set of algorithms for error detection.</a:t>
            </a:r>
          </a:p>
        </p:txBody>
      </p:sp>
      <p:sp>
        <p:nvSpPr>
          <p:cNvPr id="4" name="Slide Number Placeholder 3"/>
          <p:cNvSpPr>
            <a:spLocks noGrp="1"/>
          </p:cNvSpPr>
          <p:nvPr>
            <p:ph type="sldNum" sz="quarter" idx="5"/>
          </p:nvPr>
        </p:nvSpPr>
        <p:spPr/>
        <p:txBody>
          <a:bodyPr/>
          <a:lstStyle/>
          <a:p>
            <a:fld id="{9DB291AF-E437-4B4A-8ED5-5098778761A7}" type="slidenum">
              <a:rPr lang="en-US" smtClean="0"/>
              <a:t>17</a:t>
            </a:fld>
            <a:endParaRPr lang="en-US"/>
          </a:p>
        </p:txBody>
      </p:sp>
    </p:spTree>
    <p:extLst>
      <p:ext uri="{BB962C8B-B14F-4D97-AF65-F5344CB8AC3E}">
        <p14:creationId xmlns:p14="http://schemas.microsoft.com/office/powerpoint/2010/main" val="3050597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B291AF-E437-4B4A-8ED5-5098778761A7}" type="slidenum">
              <a:rPr lang="en-US" smtClean="0"/>
              <a:t>18</a:t>
            </a:fld>
            <a:endParaRPr lang="en-US"/>
          </a:p>
        </p:txBody>
      </p:sp>
    </p:spTree>
    <p:extLst>
      <p:ext uri="{BB962C8B-B14F-4D97-AF65-F5344CB8AC3E}">
        <p14:creationId xmlns:p14="http://schemas.microsoft.com/office/powerpoint/2010/main" val="2866048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B291AF-E437-4B4A-8ED5-5098778761A7}" type="slidenum">
              <a:rPr lang="en-US" smtClean="0"/>
              <a:t>19</a:t>
            </a:fld>
            <a:endParaRPr lang="en-US"/>
          </a:p>
        </p:txBody>
      </p:sp>
    </p:spTree>
    <p:extLst>
      <p:ext uri="{BB962C8B-B14F-4D97-AF65-F5344CB8AC3E}">
        <p14:creationId xmlns:p14="http://schemas.microsoft.com/office/powerpoint/2010/main" val="2560677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B291AF-E437-4B4A-8ED5-5098778761A7}" type="slidenum">
              <a:rPr lang="en-US" smtClean="0"/>
              <a:t>2</a:t>
            </a:fld>
            <a:endParaRPr lang="en-US"/>
          </a:p>
        </p:txBody>
      </p:sp>
    </p:spTree>
    <p:extLst>
      <p:ext uri="{BB962C8B-B14F-4D97-AF65-F5344CB8AC3E}">
        <p14:creationId xmlns:p14="http://schemas.microsoft.com/office/powerpoint/2010/main" val="2758147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B291AF-E437-4B4A-8ED5-5098778761A7}" type="slidenum">
              <a:rPr lang="en-US" smtClean="0"/>
              <a:t>20</a:t>
            </a:fld>
            <a:endParaRPr lang="en-US"/>
          </a:p>
        </p:txBody>
      </p:sp>
    </p:spTree>
    <p:extLst>
      <p:ext uri="{BB962C8B-B14F-4D97-AF65-F5344CB8AC3E}">
        <p14:creationId xmlns:p14="http://schemas.microsoft.com/office/powerpoint/2010/main" val="3619073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talk about specifics to citing in Turabian, let’s take a moment to review why we cite sources in the first place.</a:t>
            </a:r>
          </a:p>
        </p:txBody>
      </p:sp>
      <p:sp>
        <p:nvSpPr>
          <p:cNvPr id="4" name="Slide Number Placeholder 3"/>
          <p:cNvSpPr>
            <a:spLocks noGrp="1"/>
          </p:cNvSpPr>
          <p:nvPr>
            <p:ph type="sldNum" sz="quarter" idx="5"/>
          </p:nvPr>
        </p:nvSpPr>
        <p:spPr/>
        <p:txBody>
          <a:bodyPr/>
          <a:lstStyle/>
          <a:p>
            <a:fld id="{9DB291AF-E437-4B4A-8ED5-5098778761A7}" type="slidenum">
              <a:rPr lang="en-US" smtClean="0"/>
              <a:t>21</a:t>
            </a:fld>
            <a:endParaRPr lang="en-US"/>
          </a:p>
        </p:txBody>
      </p:sp>
    </p:spTree>
    <p:extLst>
      <p:ext uri="{BB962C8B-B14F-4D97-AF65-F5344CB8AC3E}">
        <p14:creationId xmlns:p14="http://schemas.microsoft.com/office/powerpoint/2010/main" val="1397556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my #1 rule for citing is, “When in doubt, cite it!”</a:t>
            </a:r>
          </a:p>
        </p:txBody>
      </p:sp>
      <p:sp>
        <p:nvSpPr>
          <p:cNvPr id="4" name="Slide Number Placeholder 3"/>
          <p:cNvSpPr>
            <a:spLocks noGrp="1"/>
          </p:cNvSpPr>
          <p:nvPr>
            <p:ph type="sldNum" sz="quarter" idx="5"/>
          </p:nvPr>
        </p:nvSpPr>
        <p:spPr/>
        <p:txBody>
          <a:bodyPr/>
          <a:lstStyle/>
          <a:p>
            <a:fld id="{9DB291AF-E437-4B4A-8ED5-5098778761A7}" type="slidenum">
              <a:rPr lang="en-US" smtClean="0"/>
              <a:t>22</a:t>
            </a:fld>
            <a:endParaRPr lang="en-US"/>
          </a:p>
        </p:txBody>
      </p:sp>
    </p:spTree>
    <p:extLst>
      <p:ext uri="{BB962C8B-B14F-4D97-AF65-F5344CB8AC3E}">
        <p14:creationId xmlns:p14="http://schemas.microsoft.com/office/powerpoint/2010/main" val="2555951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“Turabian” is an abbreviated way to refer to </a:t>
            </a:r>
            <a:r>
              <a:rPr lang="en-US" sz="1200" i="1" dirty="0"/>
              <a:t>A Manual for Writers of Term Papers, Theses, and Dissertations </a:t>
            </a:r>
            <a:r>
              <a:rPr lang="en-US" sz="1200" dirty="0"/>
              <a:t>by Kate L. Turabian.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Turabian manual provides formatting guidelines for structuring your paper and citing your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Turabian manual is organized into the following three sections: </a:t>
            </a:r>
            <a:r>
              <a:rPr lang="en-US" dirty="0"/>
              <a:t>Part 1: Research and Writing, Part 2: Source Citation, Part 3: Issues of Style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r>
              <a:rPr lang="en-US" dirty="0"/>
              <a:t>I’d like to now share with you some slides from the Tips on Turabian 2.0 PowerPoint that is available on our Resources page. So if you’ve reviewed that PowerPoint, these should look familiar. </a:t>
            </a:r>
          </a:p>
        </p:txBody>
      </p:sp>
      <p:sp>
        <p:nvSpPr>
          <p:cNvPr id="4" name="Slide Number Placeholder 3"/>
          <p:cNvSpPr>
            <a:spLocks noGrp="1"/>
          </p:cNvSpPr>
          <p:nvPr>
            <p:ph type="sldNum" sz="quarter" idx="5"/>
          </p:nvPr>
        </p:nvSpPr>
        <p:spPr/>
        <p:txBody>
          <a:bodyPr/>
          <a:lstStyle/>
          <a:p>
            <a:fld id="{9DB291AF-E437-4B4A-8ED5-5098778761A7}" type="slidenum">
              <a:rPr lang="en-US" smtClean="0"/>
              <a:t>24</a:t>
            </a:fld>
            <a:endParaRPr lang="en-US"/>
          </a:p>
        </p:txBody>
      </p:sp>
    </p:spTree>
    <p:extLst>
      <p:ext uri="{BB962C8B-B14F-4D97-AF65-F5344CB8AC3E}">
        <p14:creationId xmlns:p14="http://schemas.microsoft.com/office/powerpoint/2010/main" val="1650082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cs typeface="Arial"/>
              </a:rPr>
              <a:t>Pro tip: students may borrow a copy overnight if it is checked out within two hours of closing!)</a:t>
            </a:r>
          </a:p>
          <a:p>
            <a:r>
              <a:rPr lang="en-US" dirty="0">
                <a:latin typeface="+mj-lt"/>
                <a:cs typeface="Arial"/>
              </a:rPr>
              <a:t>CMOS is the professional version of Turabian.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cs typeface="Arial"/>
              </a:rPr>
              <a:t>Note:  While the Writing Center offers many “quick-guide” resources on our </a:t>
            </a:r>
            <a:r>
              <a:rPr lang="en-US" dirty="0">
                <a:solidFill>
                  <a:schemeClr val="accent5"/>
                </a:solidFill>
                <a:latin typeface="+mj-lt"/>
                <a:cs typeface="Arial"/>
                <a:hlinkClick r:id="rId3">
                  <a:extLst>
                    <a:ext uri="{A12FA001-AC4F-418D-AE19-62706E023703}">
                      <ahyp:hlinkClr xmlns:ahyp="http://schemas.microsoft.com/office/drawing/2018/hyperlinkcolor" val="tx"/>
                    </a:ext>
                  </a:extLst>
                </a:hlinkClick>
              </a:rPr>
              <a:t>Resources</a:t>
            </a:r>
            <a:r>
              <a:rPr lang="en-US" dirty="0">
                <a:latin typeface="+mj-lt"/>
                <a:cs typeface="Arial"/>
              </a:rPr>
              <a:t> page to help students understand basic Turabian formatting, we recommend that students familiarize themselves with and consult the manual itself.</a:t>
            </a:r>
          </a:p>
          <a:p>
            <a:endParaRPr lang="en-US" dirty="0"/>
          </a:p>
        </p:txBody>
      </p:sp>
      <p:sp>
        <p:nvSpPr>
          <p:cNvPr id="4" name="Slide Number Placeholder 3"/>
          <p:cNvSpPr>
            <a:spLocks noGrp="1"/>
          </p:cNvSpPr>
          <p:nvPr>
            <p:ph type="sldNum" sz="quarter" idx="5"/>
          </p:nvPr>
        </p:nvSpPr>
        <p:spPr/>
        <p:txBody>
          <a:bodyPr/>
          <a:lstStyle/>
          <a:p>
            <a:fld id="{9DB291AF-E437-4B4A-8ED5-5098778761A7}" type="slidenum">
              <a:rPr lang="en-US" smtClean="0"/>
              <a:t>25</a:t>
            </a:fld>
            <a:endParaRPr lang="en-US"/>
          </a:p>
        </p:txBody>
      </p:sp>
    </p:spTree>
    <p:extLst>
      <p:ext uri="{BB962C8B-B14F-4D97-AF65-F5344CB8AC3E}">
        <p14:creationId xmlns:p14="http://schemas.microsoft.com/office/powerpoint/2010/main" val="1979075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not going to go through examples of each of these right now, but I will show you these handouts a little bit later, and I will show you the slide on citing books to give you an idea of what the TOT PP offers. And we will go over how to cite the Bible.</a:t>
            </a:r>
          </a:p>
        </p:txBody>
      </p:sp>
      <p:sp>
        <p:nvSpPr>
          <p:cNvPr id="4" name="Slide Number Placeholder 3"/>
          <p:cNvSpPr>
            <a:spLocks noGrp="1"/>
          </p:cNvSpPr>
          <p:nvPr>
            <p:ph type="sldNum" sz="quarter" idx="5"/>
          </p:nvPr>
        </p:nvSpPr>
        <p:spPr/>
        <p:txBody>
          <a:bodyPr/>
          <a:lstStyle/>
          <a:p>
            <a:fld id="{9DB291AF-E437-4B4A-8ED5-5098778761A7}" type="slidenum">
              <a:rPr lang="en-US" smtClean="0"/>
              <a:t>32</a:t>
            </a:fld>
            <a:endParaRPr lang="en-US"/>
          </a:p>
        </p:txBody>
      </p:sp>
    </p:spTree>
    <p:extLst>
      <p:ext uri="{BB962C8B-B14F-4D97-AF65-F5344CB8AC3E}">
        <p14:creationId xmlns:p14="http://schemas.microsoft.com/office/powerpoint/2010/main" val="3291049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Study notes or other portions are </a:t>
            </a:r>
            <a:r>
              <a:rPr lang="en-US" sz="1200" dirty="0">
                <a:solidFill>
                  <a:schemeClr val="bg2"/>
                </a:solidFill>
              </a:rPr>
              <a:t>formatted as a part of an edited collection (17.1.8.2).</a:t>
            </a:r>
            <a:endParaRPr lang="en-US" dirty="0"/>
          </a:p>
          <a:p>
            <a:endParaRPr lang="en-US" dirty="0"/>
          </a:p>
        </p:txBody>
      </p:sp>
      <p:sp>
        <p:nvSpPr>
          <p:cNvPr id="4" name="Slide Number Placeholder 3"/>
          <p:cNvSpPr>
            <a:spLocks noGrp="1"/>
          </p:cNvSpPr>
          <p:nvPr>
            <p:ph type="sldNum" sz="quarter" idx="5"/>
          </p:nvPr>
        </p:nvSpPr>
        <p:spPr/>
        <p:txBody>
          <a:bodyPr/>
          <a:lstStyle/>
          <a:p>
            <a:fld id="{9DB291AF-E437-4B4A-8ED5-5098778761A7}" type="slidenum">
              <a:rPr lang="en-US" smtClean="0"/>
              <a:t>36</a:t>
            </a:fld>
            <a:endParaRPr lang="en-US"/>
          </a:p>
        </p:txBody>
      </p:sp>
    </p:spTree>
    <p:extLst>
      <p:ext uri="{BB962C8B-B14F-4D97-AF65-F5344CB8AC3E}">
        <p14:creationId xmlns:p14="http://schemas.microsoft.com/office/powerpoint/2010/main" val="2399336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B291AF-E437-4B4A-8ED5-5098778761A7}" type="slidenum">
              <a:rPr lang="en-US" smtClean="0"/>
              <a:t>38</a:t>
            </a:fld>
            <a:endParaRPr lang="en-US"/>
          </a:p>
        </p:txBody>
      </p:sp>
    </p:spTree>
    <p:extLst>
      <p:ext uri="{BB962C8B-B14F-4D97-AF65-F5344CB8AC3E}">
        <p14:creationId xmlns:p14="http://schemas.microsoft.com/office/powerpoint/2010/main" val="2011445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B291AF-E437-4B4A-8ED5-5098778761A7}" type="slidenum">
              <a:rPr lang="en-US" smtClean="0"/>
              <a:t>3</a:t>
            </a:fld>
            <a:endParaRPr lang="en-US"/>
          </a:p>
        </p:txBody>
      </p:sp>
    </p:spTree>
    <p:extLst>
      <p:ext uri="{BB962C8B-B14F-4D97-AF65-F5344CB8AC3E}">
        <p14:creationId xmlns:p14="http://schemas.microsoft.com/office/powerpoint/2010/main" val="3813889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B291AF-E437-4B4A-8ED5-5098778761A7}" type="slidenum">
              <a:rPr lang="en-US" smtClean="0"/>
              <a:t>4</a:t>
            </a:fld>
            <a:endParaRPr lang="en-US"/>
          </a:p>
        </p:txBody>
      </p:sp>
    </p:spTree>
    <p:extLst>
      <p:ext uri="{BB962C8B-B14F-4D97-AF65-F5344CB8AC3E}">
        <p14:creationId xmlns:p14="http://schemas.microsoft.com/office/powerpoint/2010/main" val="1539787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B291AF-E437-4B4A-8ED5-5098778761A7}" type="slidenum">
              <a:rPr lang="en-US" smtClean="0"/>
              <a:t>5</a:t>
            </a:fld>
            <a:endParaRPr lang="en-US"/>
          </a:p>
        </p:txBody>
      </p:sp>
    </p:spTree>
    <p:extLst>
      <p:ext uri="{BB962C8B-B14F-4D97-AF65-F5344CB8AC3E}">
        <p14:creationId xmlns:p14="http://schemas.microsoft.com/office/powerpoint/2010/main" val="1967493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EBEBEB"/>
                </a:solidFill>
              </a:rPr>
              <a:t>and review the rubric if one is provided.</a:t>
            </a:r>
            <a:endParaRPr lang="en-US" dirty="0"/>
          </a:p>
        </p:txBody>
      </p:sp>
      <p:sp>
        <p:nvSpPr>
          <p:cNvPr id="4" name="Slide Number Placeholder 3"/>
          <p:cNvSpPr>
            <a:spLocks noGrp="1"/>
          </p:cNvSpPr>
          <p:nvPr>
            <p:ph type="sldNum" sz="quarter" idx="5"/>
          </p:nvPr>
        </p:nvSpPr>
        <p:spPr/>
        <p:txBody>
          <a:bodyPr/>
          <a:lstStyle/>
          <a:p>
            <a:fld id="{9DB291AF-E437-4B4A-8ED5-5098778761A7}" type="slidenum">
              <a:rPr lang="en-US" smtClean="0"/>
              <a:t>6</a:t>
            </a:fld>
            <a:endParaRPr lang="en-US"/>
          </a:p>
        </p:txBody>
      </p:sp>
    </p:spTree>
    <p:extLst>
      <p:ext uri="{BB962C8B-B14F-4D97-AF65-F5344CB8AC3E}">
        <p14:creationId xmlns:p14="http://schemas.microsoft.com/office/powerpoint/2010/main" val="1895010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to Charlotte and watch the Research webinar from last week if you missed it</a:t>
            </a:r>
          </a:p>
        </p:txBody>
      </p:sp>
      <p:sp>
        <p:nvSpPr>
          <p:cNvPr id="4" name="Slide Number Placeholder 3"/>
          <p:cNvSpPr>
            <a:spLocks noGrp="1"/>
          </p:cNvSpPr>
          <p:nvPr>
            <p:ph type="sldNum" sz="quarter" idx="5"/>
          </p:nvPr>
        </p:nvSpPr>
        <p:spPr/>
        <p:txBody>
          <a:bodyPr/>
          <a:lstStyle/>
          <a:p>
            <a:fld id="{9DB291AF-E437-4B4A-8ED5-5098778761A7}" type="slidenum">
              <a:rPr lang="en-US" smtClean="0"/>
              <a:t>7</a:t>
            </a:fld>
            <a:endParaRPr lang="en-US"/>
          </a:p>
        </p:txBody>
      </p:sp>
    </p:spTree>
    <p:extLst>
      <p:ext uri="{BB962C8B-B14F-4D97-AF65-F5344CB8AC3E}">
        <p14:creationId xmlns:p14="http://schemas.microsoft.com/office/powerpoint/2010/main" val="1910162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E0E0E"/>
                </a:solidFill>
                <a:effectLst/>
                <a:latin typeface=".SF NS"/>
              </a:rPr>
              <a:t>Cite sources correctly to build credibility.</a:t>
            </a:r>
            <a:endParaRPr lang="en-US" dirty="0">
              <a:solidFill>
                <a:srgbClr val="0E0E0E"/>
              </a:solidFill>
              <a:effectLst/>
              <a:latin typeface=".SF NS"/>
            </a:endParaRPr>
          </a:p>
          <a:p>
            <a:r>
              <a:rPr lang="en-US" dirty="0"/>
              <a:t>More on this later</a:t>
            </a:r>
          </a:p>
        </p:txBody>
      </p:sp>
      <p:sp>
        <p:nvSpPr>
          <p:cNvPr id="4" name="Slide Number Placeholder 3"/>
          <p:cNvSpPr>
            <a:spLocks noGrp="1"/>
          </p:cNvSpPr>
          <p:nvPr>
            <p:ph type="sldNum" sz="quarter" idx="5"/>
          </p:nvPr>
        </p:nvSpPr>
        <p:spPr/>
        <p:txBody>
          <a:bodyPr/>
          <a:lstStyle/>
          <a:p>
            <a:fld id="{9DB291AF-E437-4B4A-8ED5-5098778761A7}" type="slidenum">
              <a:rPr lang="en-US" smtClean="0"/>
              <a:t>8</a:t>
            </a:fld>
            <a:endParaRPr lang="en-US"/>
          </a:p>
        </p:txBody>
      </p:sp>
    </p:spTree>
    <p:extLst>
      <p:ext uri="{BB962C8B-B14F-4D97-AF65-F5344CB8AC3E}">
        <p14:creationId xmlns:p14="http://schemas.microsoft.com/office/powerpoint/2010/main" val="789615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2"/>
                </a:solidFill>
              </a:rPr>
              <a:t>while you are doing it and before you begin writing.</a:t>
            </a:r>
            <a:endParaRPr lang="en-US" dirty="0"/>
          </a:p>
        </p:txBody>
      </p:sp>
      <p:sp>
        <p:nvSpPr>
          <p:cNvPr id="4" name="Slide Number Placeholder 3"/>
          <p:cNvSpPr>
            <a:spLocks noGrp="1"/>
          </p:cNvSpPr>
          <p:nvPr>
            <p:ph type="sldNum" sz="quarter" idx="5"/>
          </p:nvPr>
        </p:nvSpPr>
        <p:spPr/>
        <p:txBody>
          <a:bodyPr/>
          <a:lstStyle/>
          <a:p>
            <a:fld id="{9DB291AF-E437-4B4A-8ED5-5098778761A7}" type="slidenum">
              <a:rPr lang="en-US" smtClean="0"/>
              <a:t>9</a:t>
            </a:fld>
            <a:endParaRPr lang="en-US"/>
          </a:p>
        </p:txBody>
      </p:sp>
    </p:spTree>
    <p:extLst>
      <p:ext uri="{BB962C8B-B14F-4D97-AF65-F5344CB8AC3E}">
        <p14:creationId xmlns:p14="http://schemas.microsoft.com/office/powerpoint/2010/main" val="2047762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EA0C0817-A112-4847-8014-A94B7D2A4EA3}" type="datetime1">
              <a:rPr lang="en-US" smtClean="0"/>
              <a:t>10/17/24</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71803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FA2B21-3FCD-4721-B95C-427943F61125}" type="datetime1">
              <a:rPr lang="en-US" smtClean="0"/>
              <a:t>10/17/24</a:t>
            </a:fld>
            <a:endParaRPr lang="en-US"/>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8590543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10/17/24</a:t>
            </a:fld>
            <a:endParaRPr lang="en-US"/>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1880512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10/17/24</a:t>
            </a:fld>
            <a:endParaRPr lang="en-US"/>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4501411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10/17/24</a:t>
            </a:fld>
            <a:endParaRPr lang="en-US"/>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2234401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6FA2B21-3FCD-4721-B95C-427943F61125}" type="datetime1">
              <a:rPr lang="en-US" smtClean="0"/>
              <a:t>10/17/24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9378171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6FA2B21-3FCD-4721-B95C-427943F61125}" type="datetime1">
              <a:rPr lang="en-US" smtClean="0"/>
              <a:t>10/17/24</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7056159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F6FA2B21-3FCD-4721-B95C-427943F61125}" type="datetime1">
              <a:rPr lang="en-US" smtClean="0"/>
              <a:t>10/17/24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795360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F6FA2B21-3FCD-4721-B95C-427943F61125}" type="datetime1">
              <a:rPr lang="en-US" smtClean="0"/>
              <a:t>10/17/24</a:t>
            </a:fld>
            <a:endParaRPr lang="en-US"/>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3276615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11A6662E-FAF4-44BC-88B5-85A7CBFB6D30}" type="datetime1">
              <a:rPr lang="en-US" smtClean="0"/>
              <a:pPr/>
              <a:t>10/17/24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971289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5F08A-1E71-4B2B-BB49-E743F2903911}" type="datetime1">
              <a:rPr lang="en-US" smtClean="0"/>
              <a:t>10/17/24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1353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10/17/24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6439492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15417D9E-721A-44BB-8863-9873FE64DA75}" type="datetime1">
              <a:rPr lang="en-US" smtClean="0"/>
              <a:t>10/17/24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73B850FF-6169-4056-8077-06FFA93A5366}" type="slidenum">
              <a:rPr lang="en-US" smtClean="0"/>
              <a:t>‹#›</a:t>
            </a:fld>
            <a:endParaRPr lang="en-US"/>
          </a:p>
        </p:txBody>
      </p:sp>
    </p:spTree>
    <p:extLst>
      <p:ext uri="{BB962C8B-B14F-4D97-AF65-F5344CB8AC3E}">
        <p14:creationId xmlns:p14="http://schemas.microsoft.com/office/powerpoint/2010/main" val="675767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31DA2F-80B8-49CF-99FB-5ABCA53A607A}" type="datetime1">
              <a:rPr lang="en-US" smtClean="0"/>
              <a:t>10/17/24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24411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E0CF6C-748E-4B7A-BC8B-3011EF78ED13}" type="datetime1">
              <a:rPr lang="en-US" smtClean="0"/>
              <a:pPr/>
              <a:t>10/17/24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458376451"/>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B41CFF-90C9-47B3-9DA1-F2BF8D839F7E}" type="datetime1">
              <a:rPr lang="en-US" smtClean="0"/>
              <a:t>10/17/24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33940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048FA-06AB-4884-A69B-986B96E68A24}" type="datetime1">
              <a:rPr lang="en-US" smtClean="0"/>
              <a:t>10/17/24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94243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0DB7ABA-0172-4F9C-889D-567164F66BCD}" type="datetime1">
              <a:rPr lang="en-US" smtClean="0"/>
              <a:t>10/17/24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73B850FF-6169-4056-8077-06FFA93A5366}" type="slidenum">
              <a:rPr lang="en-US" smtClean="0"/>
              <a:t>‹#›</a:t>
            </a:fld>
            <a:endParaRPr lang="en-US"/>
          </a:p>
        </p:txBody>
      </p:sp>
    </p:spTree>
    <p:extLst>
      <p:ext uri="{BB962C8B-B14F-4D97-AF65-F5344CB8AC3E}">
        <p14:creationId xmlns:p14="http://schemas.microsoft.com/office/powerpoint/2010/main" val="1350457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AC6A5B-8AE7-4A41-B5A7-9ADC6686DC18}" type="datetime1">
              <a:rPr lang="en-US" smtClean="0"/>
              <a:t>10/17/24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90159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559632-1575-4E14-B53B-3DC3D5ED3947}" type="datetime1">
              <a:rPr lang="en-US" smtClean="0"/>
              <a:t>10/17/24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28967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CC4A6868-2568-4CC9-B302-F37117B01A6E}" type="datetime1">
              <a:rPr lang="en-US" smtClean="0"/>
              <a:t>10/17/24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73B850FF-6169-4056-8077-06FFA93A5366}" type="slidenum">
              <a:rPr lang="en-US" smtClean="0"/>
              <a:t>‹#›</a:t>
            </a:fld>
            <a:endParaRPr lang="en-US"/>
          </a:p>
        </p:txBody>
      </p:sp>
    </p:spTree>
    <p:extLst>
      <p:ext uri="{BB962C8B-B14F-4D97-AF65-F5344CB8AC3E}">
        <p14:creationId xmlns:p14="http://schemas.microsoft.com/office/powerpoint/2010/main" val="1136429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10/17/24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975457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FA2B21-3FCD-4721-B95C-427943F61125}" type="datetime1">
              <a:rPr lang="en-US" smtClean="0"/>
              <a:t>10/17/24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8952447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FA2B21-3FCD-4721-B95C-427943F61125}" type="datetime1">
              <a:rPr lang="en-US" smtClean="0"/>
              <a:t>10/17/24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9700850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10/17/24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62062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10/17/24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55370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FA2B21-3FCD-4721-B95C-427943F61125}" type="datetime1">
              <a:rPr lang="en-US" smtClean="0"/>
              <a:t>10/17/24</a:t>
            </a:fld>
            <a:endParaRPr lang="en-US"/>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3699866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10/17/24</a:t>
            </a:fld>
            <a:endParaRPr lang="en-US" dirty="0"/>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49664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F6FA2B21-3FCD-4721-B95C-427943F61125}" type="datetime1">
              <a:rPr lang="en-US" smtClean="0"/>
              <a:t>10/17/24</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405237859"/>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 id="2147484351" r:id="rId12"/>
    <p:sldLayoutId id="2147484352" r:id="rId13"/>
    <p:sldLayoutId id="2147484353" r:id="rId14"/>
    <p:sldLayoutId id="2147484354" r:id="rId15"/>
    <p:sldLayoutId id="2147484355" r:id="rId16"/>
    <p:sldLayoutId id="2147484356"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57E0CF6C-748E-4B7A-BC8B-3011EF78ED13}" type="datetime1">
              <a:rPr lang="en-US" smtClean="0"/>
              <a:pPr/>
              <a:t>10/17/24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73B850FF-6169-4056-8077-06FFA93A5366}"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951376"/>
      </p:ext>
    </p:extLst>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e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jpeg"/><Relationship Id="rId7" Type="http://schemas.openxmlformats.org/officeDocument/2006/relationships/diagramColors" Target="../diagrams/colors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8.jpeg"/><Relationship Id="rId7" Type="http://schemas.openxmlformats.org/officeDocument/2006/relationships/diagramColors" Target="../diagrams/colors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18.jpeg"/><Relationship Id="rId7" Type="http://schemas.openxmlformats.org/officeDocument/2006/relationships/diagramColors" Target="../diagrams/colors6.xml"/><Relationship Id="rId12" Type="http://schemas.openxmlformats.org/officeDocument/2006/relationships/diagramColors" Target="../diagrams/colors7.xml"/><Relationship Id="rId17" Type="http://schemas.openxmlformats.org/officeDocument/2006/relationships/image" Target="../media/image22.svg"/><Relationship Id="rId2" Type="http://schemas.openxmlformats.org/officeDocument/2006/relationships/notesSlide" Target="../notesSlides/notesSlide19.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5" Type="http://schemas.openxmlformats.org/officeDocument/2006/relationships/image" Target="../media/image20.svg"/><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 Id="rId1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jpeg"/><Relationship Id="rId7" Type="http://schemas.openxmlformats.org/officeDocument/2006/relationships/diagramQuickStyle" Target="../diagrams/quickStyle8.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3.jpg"/><Relationship Id="rId9" Type="http://schemas.microsoft.com/office/2007/relationships/diagramDrawing" Target="../diagrams/drawing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hyperlink" Target="https://denverseminary.on.worldcat.org/oclc/988171830" TargetMode="External"/><Relationship Id="rId4" Type="http://schemas.openxmlformats.org/officeDocument/2006/relationships/hyperlink" Target="https://denverseminary.on.worldcat.org/search/detail/1111646236?queryString=A%20manual%20for%20writers%20of%20research%20papers%2C%20theses%2C%20and%20dissertations%20%3A%20Chicago%20Style%20for%20students%20and%20researchers&amp;clusterResults=true&amp;groupVariantRecords=fals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studentlife.densem.edu/writing-center-resources" TargetMode="External"/><Relationship Id="rId1" Type="http://schemas.openxmlformats.org/officeDocument/2006/relationships/slideLayout" Target="../slideLayouts/slideLayout19.xml"/><Relationship Id="rId4" Type="http://schemas.openxmlformats.org/officeDocument/2006/relationships/image" Target="../media/image46.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hyperlink" Target="https://www.studentlife.densem.edu/writing-center-resource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studentlife.densem.edu/writing-center-resources" TargetMode="External"/><Relationship Id="rId1" Type="http://schemas.openxmlformats.org/officeDocument/2006/relationships/slideLayout" Target="../slideLayouts/slideLayout19.xml"/><Relationship Id="rId4" Type="http://schemas.openxmlformats.org/officeDocument/2006/relationships/image" Target="../media/image49.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studentlife.densem.edu/writing-center-resources" TargetMode="External"/><Relationship Id="rId1" Type="http://schemas.openxmlformats.org/officeDocument/2006/relationships/slideLayout" Target="../slideLayouts/slideLayout19.xml"/><Relationship Id="rId4" Type="http://schemas.openxmlformats.org/officeDocument/2006/relationships/image" Target="../media/image46.sv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7.xml.rels><?xml version="1.0" encoding="UTF-8" standalone="yes"?>
<Relationships xmlns="http://schemas.openxmlformats.org/package/2006/relationships"><Relationship Id="rId3" Type="http://schemas.openxmlformats.org/officeDocument/2006/relationships/hyperlink" Target="https://www.studentlife.densem.edu/writing-center-resources" TargetMode="External"/><Relationship Id="rId2" Type="http://schemas.openxmlformats.org/officeDocument/2006/relationships/image" Target="../media/image56.jpeg"/><Relationship Id="rId1" Type="http://schemas.openxmlformats.org/officeDocument/2006/relationships/slideLayout" Target="../slideLayouts/slideLayout19.xml"/><Relationship Id="rId5" Type="http://schemas.openxmlformats.org/officeDocument/2006/relationships/image" Target="../media/image57.sv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pixabay.com/photos/mechanics-movement-feinmechanik-463012/"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betterposters.blogspot.com/2011/08/" TargetMode="External"/><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joannetombrakos.com/important-homewor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nobaproject.com/modules/multi-modal-perception" TargetMode="Externa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pic>
        <p:nvPicPr>
          <p:cNvPr id="4" name="Picture 3" descr="Close-up of open book against blurred bookshelf background">
            <a:extLst>
              <a:ext uri="{FF2B5EF4-FFF2-40B4-BE49-F238E27FC236}">
                <a16:creationId xmlns:a16="http://schemas.microsoft.com/office/drawing/2014/main" id="{8C778893-16BB-6AAF-26D4-6A1558C09D60}"/>
              </a:ext>
            </a:extLst>
          </p:cNvPr>
          <p:cNvPicPr>
            <a:picLocks noChangeAspect="1"/>
          </p:cNvPicPr>
          <p:nvPr/>
        </p:nvPicPr>
        <p:blipFill>
          <a:blip r:embed="rId3"/>
          <a:srcRect l="29373" r="16235"/>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11"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3D1D5374-A101-5FB8-29FB-C859C68998A8}"/>
              </a:ext>
            </a:extLst>
          </p:cNvPr>
          <p:cNvSpPr>
            <a:spLocks noGrp="1"/>
          </p:cNvSpPr>
          <p:nvPr>
            <p:ph type="ctrTitle"/>
          </p:nvPr>
        </p:nvSpPr>
        <p:spPr>
          <a:xfrm>
            <a:off x="5695061" y="1241266"/>
            <a:ext cx="5428551" cy="3153753"/>
          </a:xfrm>
        </p:spPr>
        <p:txBody>
          <a:bodyPr>
            <a:normAutofit/>
          </a:bodyPr>
          <a:lstStyle/>
          <a:p>
            <a:r>
              <a:rPr lang="en-US" dirty="0"/>
              <a:t>Writing &amp; Citing </a:t>
            </a:r>
            <a:br>
              <a:rPr lang="en-US" dirty="0"/>
            </a:br>
            <a:r>
              <a:rPr lang="en-US" dirty="0"/>
              <a:t>with Academic Integrity</a:t>
            </a:r>
          </a:p>
        </p:txBody>
      </p:sp>
      <p:sp>
        <p:nvSpPr>
          <p:cNvPr id="3" name="Subtitle 2">
            <a:extLst>
              <a:ext uri="{FF2B5EF4-FFF2-40B4-BE49-F238E27FC236}">
                <a16:creationId xmlns:a16="http://schemas.microsoft.com/office/drawing/2014/main" id="{CDB6283E-7652-4E79-2606-379BEF9ABE7F}"/>
              </a:ext>
            </a:extLst>
          </p:cNvPr>
          <p:cNvSpPr>
            <a:spLocks noGrp="1"/>
          </p:cNvSpPr>
          <p:nvPr>
            <p:ph type="subTitle" idx="1"/>
          </p:nvPr>
        </p:nvSpPr>
        <p:spPr>
          <a:xfrm>
            <a:off x="5695061" y="4591665"/>
            <a:ext cx="5428551" cy="1622322"/>
          </a:xfrm>
        </p:spPr>
        <p:txBody>
          <a:bodyPr>
            <a:normAutofit/>
          </a:bodyPr>
          <a:lstStyle/>
          <a:p>
            <a:pPr>
              <a:spcAft>
                <a:spcPts val="600"/>
              </a:spcAft>
            </a:pPr>
            <a:r>
              <a:rPr lang="en-US" dirty="0"/>
              <a:t>Turabian Webinar October 18, 2024</a:t>
            </a:r>
          </a:p>
          <a:p>
            <a:pPr>
              <a:spcAft>
                <a:spcPts val="600"/>
              </a:spcAft>
            </a:pPr>
            <a:r>
              <a:rPr lang="en-US" dirty="0"/>
              <a:t>Jana Matthews – Denver Seminary Writing Center Coordinator</a:t>
            </a:r>
          </a:p>
        </p:txBody>
      </p:sp>
      <p:sp>
        <p:nvSpPr>
          <p:cNvPr id="13" name="Rectangle 12">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36528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E6AF-4A0C-59E6-EC81-2027A58CA029}"/>
              </a:ext>
            </a:extLst>
          </p:cNvPr>
          <p:cNvSpPr>
            <a:spLocks noGrp="1"/>
          </p:cNvSpPr>
          <p:nvPr>
            <p:ph type="title"/>
          </p:nvPr>
        </p:nvSpPr>
        <p:spPr/>
        <p:txBody>
          <a:bodyPr>
            <a:normAutofit fontScale="90000"/>
          </a:bodyPr>
          <a:lstStyle/>
          <a:p>
            <a:pPr marL="468313" indent="-468313"/>
            <a:r>
              <a:rPr lang="en-US" dirty="0">
                <a:solidFill>
                  <a:srgbClr val="EBEBEB"/>
                </a:solidFill>
              </a:rPr>
              <a:t>6. Create a basic outline that includes the main points of your paper.</a:t>
            </a:r>
          </a:p>
        </p:txBody>
      </p:sp>
      <p:graphicFrame>
        <p:nvGraphicFramePr>
          <p:cNvPr id="6" name="Content Placeholder 2">
            <a:extLst>
              <a:ext uri="{FF2B5EF4-FFF2-40B4-BE49-F238E27FC236}">
                <a16:creationId xmlns:a16="http://schemas.microsoft.com/office/drawing/2014/main" id="{E68DAA10-4636-1FB3-AA1B-7E86329189C4}"/>
              </a:ext>
            </a:extLst>
          </p:cNvPr>
          <p:cNvGraphicFramePr>
            <a:graphicFrameLocks noGrp="1"/>
          </p:cNvGraphicFramePr>
          <p:nvPr>
            <p:ph idx="4294967295"/>
            <p:extLst>
              <p:ext uri="{D42A27DB-BD31-4B8C-83A1-F6EECF244321}">
                <p14:modId xmlns:p14="http://schemas.microsoft.com/office/powerpoint/2010/main" val="4042314868"/>
              </p:ext>
            </p:extLst>
          </p:nvPr>
        </p:nvGraphicFramePr>
        <p:xfrm>
          <a:off x="3159919" y="2667129"/>
          <a:ext cx="5872162" cy="4449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7007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7" name="Rectangle 36">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39" name="Rectangle 38">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pic>
        <p:nvPicPr>
          <p:cNvPr id="5" name="Picture 4" descr="Aerial view of beach coastline">
            <a:extLst>
              <a:ext uri="{FF2B5EF4-FFF2-40B4-BE49-F238E27FC236}">
                <a16:creationId xmlns:a16="http://schemas.microsoft.com/office/drawing/2014/main" id="{544C9C03-781B-0F24-2921-989FD24F6773}"/>
              </a:ext>
            </a:extLst>
          </p:cNvPr>
          <p:cNvPicPr>
            <a:picLocks noChangeAspect="1"/>
          </p:cNvPicPr>
          <p:nvPr/>
        </p:nvPicPr>
        <p:blipFill>
          <a:blip r:embed="rId4"/>
          <a:srcRect l="19442" r="19443"/>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41"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9386C236-8FD0-3056-F5C1-DF1ACD9FCB9C}"/>
              </a:ext>
            </a:extLst>
          </p:cNvPr>
          <p:cNvSpPr>
            <a:spLocks noGrp="1"/>
          </p:cNvSpPr>
          <p:nvPr>
            <p:ph type="title"/>
          </p:nvPr>
        </p:nvSpPr>
        <p:spPr>
          <a:xfrm>
            <a:off x="5695061" y="1624326"/>
            <a:ext cx="5428551" cy="3153753"/>
          </a:xfrm>
        </p:spPr>
        <p:txBody>
          <a:bodyPr vert="horz" lIns="91440" tIns="45720" rIns="91440" bIns="45720" rtlCol="0" anchor="b">
            <a:normAutofit/>
          </a:bodyPr>
          <a:lstStyle/>
          <a:p>
            <a:pPr marL="688975" indent="-688975">
              <a:lnSpc>
                <a:spcPct val="90000"/>
              </a:lnSpc>
            </a:pPr>
            <a:r>
              <a:rPr lang="en-US" sz="4800" dirty="0"/>
              <a:t>7. Be Concise, Clear, and Avoid Complexity</a:t>
            </a:r>
          </a:p>
        </p:txBody>
      </p:sp>
      <p:sp>
        <p:nvSpPr>
          <p:cNvPr id="42" name="Rectangle 41">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345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8"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22" name="Group 21">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Oval 23">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Oval 24">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8"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29"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a:extLst>
              <a:ext uri="{FF2B5EF4-FFF2-40B4-BE49-F238E27FC236}">
                <a16:creationId xmlns:a16="http://schemas.microsoft.com/office/drawing/2014/main" id="{737EEB6B-08FA-A447-98BF-E9BA13AF4402}"/>
              </a:ext>
            </a:extLst>
          </p:cNvPr>
          <p:cNvSpPr>
            <a:spLocks noGrp="1"/>
          </p:cNvSpPr>
          <p:nvPr>
            <p:ph type="title"/>
          </p:nvPr>
        </p:nvSpPr>
        <p:spPr>
          <a:xfrm>
            <a:off x="1154955" y="973667"/>
            <a:ext cx="2942210" cy="4833745"/>
          </a:xfrm>
        </p:spPr>
        <p:txBody>
          <a:bodyPr vert="horz" lIns="91440" tIns="45720" rIns="91440" bIns="45720" rtlCol="0" anchor="ctr">
            <a:normAutofit/>
          </a:bodyPr>
          <a:lstStyle/>
          <a:p>
            <a:pPr marL="517525" indent="-517525"/>
            <a:r>
              <a:rPr lang="en-US" sz="3600" dirty="0">
                <a:solidFill>
                  <a:srgbClr val="EBEBEB"/>
                </a:solidFill>
              </a:rPr>
              <a:t>8. Revise, revise, revise. </a:t>
            </a:r>
            <a:br>
              <a:rPr lang="en-US" sz="3600" dirty="0">
                <a:solidFill>
                  <a:srgbClr val="EBEBEB"/>
                </a:solidFill>
              </a:rPr>
            </a:br>
            <a:endParaRPr lang="en-US" sz="3600" dirty="0">
              <a:solidFill>
                <a:srgbClr val="EBEBEB"/>
              </a:solidFill>
            </a:endParaRPr>
          </a:p>
        </p:txBody>
      </p:sp>
      <p:sp>
        <p:nvSpPr>
          <p:cNvPr id="31" name="Rectangle 30">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Text Placeholder 2">
            <a:extLst>
              <a:ext uri="{FF2B5EF4-FFF2-40B4-BE49-F238E27FC236}">
                <a16:creationId xmlns:a16="http://schemas.microsoft.com/office/drawing/2014/main" id="{D31B2BAF-D796-D4E5-E9F0-5B8533DE528D}"/>
              </a:ext>
            </a:extLst>
          </p:cNvPr>
          <p:cNvGraphicFramePr/>
          <p:nvPr>
            <p:extLst>
              <p:ext uri="{D42A27DB-BD31-4B8C-83A1-F6EECF244321}">
                <p14:modId xmlns:p14="http://schemas.microsoft.com/office/powerpoint/2010/main" val="3802445282"/>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30568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5" name="Rectangle 24">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8" name="Rectangle 27">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pic>
        <p:nvPicPr>
          <p:cNvPr id="5" name="Picture 4" descr="Magnifying glass and question mark">
            <a:extLst>
              <a:ext uri="{FF2B5EF4-FFF2-40B4-BE49-F238E27FC236}">
                <a16:creationId xmlns:a16="http://schemas.microsoft.com/office/drawing/2014/main" id="{F204B3D4-CCBB-9A84-143F-988682BCCADE}"/>
              </a:ext>
            </a:extLst>
          </p:cNvPr>
          <p:cNvPicPr>
            <a:picLocks noChangeAspect="1"/>
          </p:cNvPicPr>
          <p:nvPr/>
        </p:nvPicPr>
        <p:blipFill>
          <a:blip r:embed="rId4"/>
          <a:srcRect l="31254" r="22909" b="-1"/>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32"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EB345CEC-286C-2878-CE30-76AE73F3BF44}"/>
              </a:ext>
            </a:extLst>
          </p:cNvPr>
          <p:cNvSpPr>
            <a:spLocks noGrp="1"/>
          </p:cNvSpPr>
          <p:nvPr>
            <p:ph type="title"/>
          </p:nvPr>
        </p:nvSpPr>
        <p:spPr>
          <a:xfrm>
            <a:off x="5695061" y="1241266"/>
            <a:ext cx="5428551" cy="3153753"/>
          </a:xfrm>
        </p:spPr>
        <p:txBody>
          <a:bodyPr vert="horz" lIns="91440" tIns="45720" rIns="91440" bIns="45720" rtlCol="0" anchor="b">
            <a:normAutofit/>
          </a:bodyPr>
          <a:lstStyle/>
          <a:p>
            <a:pPr marL="517525" indent="-517525">
              <a:lnSpc>
                <a:spcPct val="90000"/>
              </a:lnSpc>
            </a:pPr>
            <a:r>
              <a:rPr lang="en-US" sz="3800" dirty="0"/>
              <a:t>9. Evaluate your research findings </a:t>
            </a:r>
          </a:p>
        </p:txBody>
      </p:sp>
      <p:sp>
        <p:nvSpPr>
          <p:cNvPr id="34" name="Rectangle 33">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847021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4" name="Group 123">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6" name="Rectangle 125">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7"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28" name="Rectangle 127">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6" name="Picture 95" descr="Teacher helping student with assignment">
            <a:extLst>
              <a:ext uri="{FF2B5EF4-FFF2-40B4-BE49-F238E27FC236}">
                <a16:creationId xmlns:a16="http://schemas.microsoft.com/office/drawing/2014/main" id="{B04AA8B0-793D-73B7-AA7E-DA0ADFB33DAC}"/>
              </a:ext>
            </a:extLst>
          </p:cNvPr>
          <p:cNvPicPr>
            <a:picLocks noChangeAspect="1"/>
          </p:cNvPicPr>
          <p:nvPr/>
        </p:nvPicPr>
        <p:blipFill>
          <a:blip r:embed="rId4"/>
          <a:srcRect t="16076" r="-1" b="22235"/>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29" name="Freeform: Shape 120">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3"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8CFB812B-D386-E442-FF73-E1FA4CF47DF5}"/>
              </a:ext>
            </a:extLst>
          </p:cNvPr>
          <p:cNvSpPr>
            <a:spLocks noGrp="1"/>
          </p:cNvSpPr>
          <p:nvPr>
            <p:ph type="title"/>
          </p:nvPr>
        </p:nvSpPr>
        <p:spPr>
          <a:xfrm>
            <a:off x="892047" y="5196946"/>
            <a:ext cx="10407602" cy="868026"/>
          </a:xfrm>
        </p:spPr>
        <p:txBody>
          <a:bodyPr vert="horz" lIns="91440" tIns="45720" rIns="91440" bIns="45720" rtlCol="0" anchor="b">
            <a:noAutofit/>
          </a:bodyPr>
          <a:lstStyle/>
          <a:p>
            <a:pPr algn="ctr"/>
            <a:r>
              <a:rPr lang="en-US" sz="3600" dirty="0">
                <a:solidFill>
                  <a:srgbClr val="EBEBEB"/>
                </a:solidFill>
              </a:rPr>
              <a:t>10. Seek feedback from mentors, peers, and the Writing Center</a:t>
            </a:r>
          </a:p>
        </p:txBody>
      </p:sp>
      <p:sp>
        <p:nvSpPr>
          <p:cNvPr id="125"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6097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ose-up of open book against blurred bookshelf background">
            <a:extLst>
              <a:ext uri="{FF2B5EF4-FFF2-40B4-BE49-F238E27FC236}">
                <a16:creationId xmlns:a16="http://schemas.microsoft.com/office/drawing/2014/main" id="{8C778893-16BB-6AAF-26D4-6A1558C09D60}"/>
              </a:ext>
            </a:extLst>
          </p:cNvPr>
          <p:cNvPicPr>
            <a:picLocks noChangeAspect="1"/>
          </p:cNvPicPr>
          <p:nvPr/>
        </p:nvPicPr>
        <p:blipFill>
          <a:blip r:embed="rId3"/>
          <a:srcRect t="19156" r="-1" b="19155"/>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5" name="Freeform: Shape 8">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6"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3D1D5374-A101-5FB8-29FB-C859C68998A8}"/>
              </a:ext>
            </a:extLst>
          </p:cNvPr>
          <p:cNvSpPr>
            <a:spLocks noGrp="1"/>
          </p:cNvSpPr>
          <p:nvPr>
            <p:ph type="ctrTitle"/>
          </p:nvPr>
        </p:nvSpPr>
        <p:spPr>
          <a:xfrm>
            <a:off x="892199" y="4854346"/>
            <a:ext cx="10407602" cy="868026"/>
          </a:xfrm>
        </p:spPr>
        <p:txBody>
          <a:bodyPr>
            <a:normAutofit/>
          </a:bodyPr>
          <a:lstStyle/>
          <a:p>
            <a:pPr algn="ctr"/>
            <a:r>
              <a:rPr lang="en-US" sz="4400" dirty="0">
                <a:solidFill>
                  <a:srgbClr val="EBEBEB"/>
                </a:solidFill>
              </a:rPr>
              <a:t>What is Plagiarism?</a:t>
            </a:r>
          </a:p>
        </p:txBody>
      </p:sp>
      <p:sp>
        <p:nvSpPr>
          <p:cNvPr id="17"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6852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Oval 24">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Oval 25">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9"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30"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a:extLst>
              <a:ext uri="{FF2B5EF4-FFF2-40B4-BE49-F238E27FC236}">
                <a16:creationId xmlns:a16="http://schemas.microsoft.com/office/drawing/2014/main" id="{47744442-F708-C4AF-7A24-6200E8FAF418}"/>
              </a:ext>
            </a:extLst>
          </p:cNvPr>
          <p:cNvSpPr>
            <a:spLocks noGrp="1"/>
          </p:cNvSpPr>
          <p:nvPr>
            <p:ph type="title"/>
          </p:nvPr>
        </p:nvSpPr>
        <p:spPr>
          <a:xfrm>
            <a:off x="796682" y="980976"/>
            <a:ext cx="3776090" cy="4833745"/>
          </a:xfrm>
        </p:spPr>
        <p:txBody>
          <a:bodyPr>
            <a:normAutofit/>
          </a:bodyPr>
          <a:lstStyle/>
          <a:p>
            <a:r>
              <a:rPr lang="en-US" dirty="0">
                <a:solidFill>
                  <a:srgbClr val="EBEBEB"/>
                </a:solidFill>
              </a:rPr>
              <a:t>Plagiarism is u</a:t>
            </a:r>
            <a:r>
              <a:rPr lang="en-US" dirty="0"/>
              <a:t>sing a source without proper documentation</a:t>
            </a:r>
            <a:endParaRPr lang="en-US" dirty="0">
              <a:solidFill>
                <a:srgbClr val="EBEBEB"/>
              </a:solidFill>
            </a:endParaRPr>
          </a:p>
        </p:txBody>
      </p:sp>
      <p:sp>
        <p:nvSpPr>
          <p:cNvPr id="32" name="Rectangle 31">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3DE47BF7-0D66-4D16-C727-0BD9303725EA}"/>
              </a:ext>
            </a:extLst>
          </p:cNvPr>
          <p:cNvGraphicFramePr>
            <a:graphicFrameLocks noGrp="1"/>
          </p:cNvGraphicFramePr>
          <p:nvPr>
            <p:ph idx="1"/>
            <p:extLst>
              <p:ext uri="{D42A27DB-BD31-4B8C-83A1-F6EECF244321}">
                <p14:modId xmlns:p14="http://schemas.microsoft.com/office/powerpoint/2010/main" val="3533824116"/>
              </p:ext>
            </p:extLst>
          </p:nvPr>
        </p:nvGraphicFramePr>
        <p:xfrm>
          <a:off x="5199121" y="830368"/>
          <a:ext cx="6391275" cy="54715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7852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ose-up of open book against blurred bookshelf background">
            <a:extLst>
              <a:ext uri="{FF2B5EF4-FFF2-40B4-BE49-F238E27FC236}">
                <a16:creationId xmlns:a16="http://schemas.microsoft.com/office/drawing/2014/main" id="{8C778893-16BB-6AAF-26D4-6A1558C09D60}"/>
              </a:ext>
            </a:extLst>
          </p:cNvPr>
          <p:cNvPicPr>
            <a:picLocks noChangeAspect="1"/>
          </p:cNvPicPr>
          <p:nvPr/>
        </p:nvPicPr>
        <p:blipFill>
          <a:blip r:embed="rId3"/>
          <a:srcRect t="19156" r="-1" b="19155"/>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5" name="Freeform: Shape 8">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6"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3D1D5374-A101-5FB8-29FB-C859C68998A8}"/>
              </a:ext>
            </a:extLst>
          </p:cNvPr>
          <p:cNvSpPr>
            <a:spLocks noGrp="1"/>
          </p:cNvSpPr>
          <p:nvPr>
            <p:ph type="ctrTitle"/>
          </p:nvPr>
        </p:nvSpPr>
        <p:spPr>
          <a:xfrm>
            <a:off x="892047" y="5020235"/>
            <a:ext cx="10407602" cy="1133429"/>
          </a:xfrm>
        </p:spPr>
        <p:txBody>
          <a:bodyPr>
            <a:normAutofit fontScale="90000"/>
          </a:bodyPr>
          <a:lstStyle/>
          <a:p>
            <a:pPr algn="ctr"/>
            <a:r>
              <a:rPr lang="en-US" sz="4400" dirty="0">
                <a:solidFill>
                  <a:srgbClr val="EBEBEB"/>
                </a:solidFill>
              </a:rPr>
              <a:t>A Word About Artificial Intelligence (AI) &amp; Large Language Models (LLM)</a:t>
            </a:r>
          </a:p>
        </p:txBody>
      </p:sp>
      <p:sp>
        <p:nvSpPr>
          <p:cNvPr id="17"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2552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a:p>
        </p:txBody>
      </p:sp>
      <p:sp>
        <p:nvSpPr>
          <p:cNvPr id="17"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19"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2" name="Title 1">
            <a:extLst>
              <a:ext uri="{FF2B5EF4-FFF2-40B4-BE49-F238E27FC236}">
                <a16:creationId xmlns:a16="http://schemas.microsoft.com/office/drawing/2014/main" id="{7C810D5B-5EE9-972D-FC70-09ADCB5C0081}"/>
              </a:ext>
            </a:extLst>
          </p:cNvPr>
          <p:cNvSpPr>
            <a:spLocks noGrp="1"/>
          </p:cNvSpPr>
          <p:nvPr>
            <p:ph type="title"/>
          </p:nvPr>
        </p:nvSpPr>
        <p:spPr>
          <a:xfrm>
            <a:off x="824449" y="671792"/>
            <a:ext cx="6072776" cy="1622322"/>
          </a:xfrm>
        </p:spPr>
        <p:txBody>
          <a:bodyPr>
            <a:normAutofit/>
          </a:bodyPr>
          <a:lstStyle/>
          <a:p>
            <a:r>
              <a:rPr lang="en-US" dirty="0">
                <a:solidFill>
                  <a:srgbClr val="FFFFFF"/>
                </a:solidFill>
              </a:rPr>
              <a:t>AI, LLMs, and Plagiarism</a:t>
            </a:r>
          </a:p>
        </p:txBody>
      </p:sp>
      <p:pic>
        <p:nvPicPr>
          <p:cNvPr id="5" name="Picture 4" descr="3D art of a person">
            <a:extLst>
              <a:ext uri="{FF2B5EF4-FFF2-40B4-BE49-F238E27FC236}">
                <a16:creationId xmlns:a16="http://schemas.microsoft.com/office/drawing/2014/main" id="{2D9E7407-A58C-BCF6-82DF-B46309A84BBE}"/>
              </a:ext>
            </a:extLst>
          </p:cNvPr>
          <p:cNvPicPr>
            <a:picLocks noChangeAspect="1"/>
          </p:cNvPicPr>
          <p:nvPr/>
        </p:nvPicPr>
        <p:blipFill>
          <a:blip r:embed="rId3"/>
          <a:srcRect r="16416"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21" name="Rectangle 20">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Oval 22">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Oval 24">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10" name="TextBox 6">
            <a:extLst>
              <a:ext uri="{FF2B5EF4-FFF2-40B4-BE49-F238E27FC236}">
                <a16:creationId xmlns:a16="http://schemas.microsoft.com/office/drawing/2014/main" id="{98FEF761-48B9-FC80-A298-17301527363D}"/>
              </a:ext>
            </a:extLst>
          </p:cNvPr>
          <p:cNvGraphicFramePr/>
          <p:nvPr>
            <p:extLst>
              <p:ext uri="{D42A27DB-BD31-4B8C-83A1-F6EECF244321}">
                <p14:modId xmlns:p14="http://schemas.microsoft.com/office/powerpoint/2010/main" val="3494642585"/>
              </p:ext>
            </p:extLst>
          </p:nvPr>
        </p:nvGraphicFramePr>
        <p:xfrm>
          <a:off x="679548" y="2341928"/>
          <a:ext cx="6072776" cy="35642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9130261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a:p>
        </p:txBody>
      </p:sp>
      <p:sp>
        <p:nvSpPr>
          <p:cNvPr id="17"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19"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2" name="Title 1">
            <a:extLst>
              <a:ext uri="{FF2B5EF4-FFF2-40B4-BE49-F238E27FC236}">
                <a16:creationId xmlns:a16="http://schemas.microsoft.com/office/drawing/2014/main" id="{7C810D5B-5EE9-972D-FC70-09ADCB5C0081}"/>
              </a:ext>
            </a:extLst>
          </p:cNvPr>
          <p:cNvSpPr>
            <a:spLocks noGrp="1"/>
          </p:cNvSpPr>
          <p:nvPr>
            <p:ph type="title"/>
          </p:nvPr>
        </p:nvSpPr>
        <p:spPr>
          <a:xfrm>
            <a:off x="812092" y="630694"/>
            <a:ext cx="6072776" cy="1622322"/>
          </a:xfrm>
        </p:spPr>
        <p:txBody>
          <a:bodyPr>
            <a:normAutofit/>
          </a:bodyPr>
          <a:lstStyle/>
          <a:p>
            <a:r>
              <a:rPr lang="en-US" dirty="0">
                <a:solidFill>
                  <a:srgbClr val="FFFFFF"/>
                </a:solidFill>
              </a:rPr>
              <a:t>Artificial Intelligence &amp; Large Language Models</a:t>
            </a:r>
          </a:p>
        </p:txBody>
      </p:sp>
      <p:pic>
        <p:nvPicPr>
          <p:cNvPr id="5" name="Picture 4" descr="3D art of a person">
            <a:extLst>
              <a:ext uri="{FF2B5EF4-FFF2-40B4-BE49-F238E27FC236}">
                <a16:creationId xmlns:a16="http://schemas.microsoft.com/office/drawing/2014/main" id="{2D9E7407-A58C-BCF6-82DF-B46309A84BBE}"/>
              </a:ext>
            </a:extLst>
          </p:cNvPr>
          <p:cNvPicPr>
            <a:picLocks noChangeAspect="1"/>
          </p:cNvPicPr>
          <p:nvPr/>
        </p:nvPicPr>
        <p:blipFill>
          <a:blip r:embed="rId3"/>
          <a:srcRect r="16416"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21" name="Rectangle 20">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Oval 22">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Oval 24">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10" name="TextBox 6">
            <a:extLst>
              <a:ext uri="{FF2B5EF4-FFF2-40B4-BE49-F238E27FC236}">
                <a16:creationId xmlns:a16="http://schemas.microsoft.com/office/drawing/2014/main" id="{98FEF761-48B9-FC80-A298-17301527363D}"/>
              </a:ext>
            </a:extLst>
          </p:cNvPr>
          <p:cNvGraphicFramePr/>
          <p:nvPr>
            <p:extLst>
              <p:ext uri="{D42A27DB-BD31-4B8C-83A1-F6EECF244321}">
                <p14:modId xmlns:p14="http://schemas.microsoft.com/office/powerpoint/2010/main" val="3827158523"/>
              </p:ext>
            </p:extLst>
          </p:nvPr>
        </p:nvGraphicFramePr>
        <p:xfrm>
          <a:off x="935594" y="2367316"/>
          <a:ext cx="5351236" cy="29935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TextBox 6">
            <a:extLst>
              <a:ext uri="{FF2B5EF4-FFF2-40B4-BE49-F238E27FC236}">
                <a16:creationId xmlns:a16="http://schemas.microsoft.com/office/drawing/2014/main" id="{1A4270C6-BC01-1550-4A8B-7F05A22E9181}"/>
              </a:ext>
            </a:extLst>
          </p:cNvPr>
          <p:cNvGraphicFramePr/>
          <p:nvPr>
            <p:extLst>
              <p:ext uri="{D42A27DB-BD31-4B8C-83A1-F6EECF244321}">
                <p14:modId xmlns:p14="http://schemas.microsoft.com/office/powerpoint/2010/main" val="948509034"/>
              </p:ext>
            </p:extLst>
          </p:nvPr>
        </p:nvGraphicFramePr>
        <p:xfrm>
          <a:off x="962590" y="4313091"/>
          <a:ext cx="5351236" cy="299352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Graphic 6" descr="No sign with solid fill">
            <a:extLst>
              <a:ext uri="{FF2B5EF4-FFF2-40B4-BE49-F238E27FC236}">
                <a16:creationId xmlns:a16="http://schemas.microsoft.com/office/drawing/2014/main" id="{4E1BB10F-0DF8-BD59-E92F-9CC2753800D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81600" y="4670749"/>
            <a:ext cx="914400" cy="914400"/>
          </a:xfrm>
          <a:prstGeom prst="rect">
            <a:avLst/>
          </a:prstGeom>
        </p:spPr>
      </p:pic>
      <p:pic>
        <p:nvPicPr>
          <p:cNvPr id="9" name="Graphic 8" descr="Checkbox Checked with solid fill">
            <a:extLst>
              <a:ext uri="{FF2B5EF4-FFF2-40B4-BE49-F238E27FC236}">
                <a16:creationId xmlns:a16="http://schemas.microsoft.com/office/drawing/2014/main" id="{C1C9391C-62DC-C844-65B3-17835DB0722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970740" y="2801250"/>
            <a:ext cx="1246068" cy="1246068"/>
          </a:xfrm>
          <a:prstGeom prst="rect">
            <a:avLst/>
          </a:prstGeom>
        </p:spPr>
      </p:pic>
    </p:spTree>
    <p:extLst>
      <p:ext uri="{BB962C8B-B14F-4D97-AF65-F5344CB8AC3E}">
        <p14:creationId xmlns:p14="http://schemas.microsoft.com/office/powerpoint/2010/main" val="122726548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6ECB97B-4013-D7E9-4B64-8F03E2FB8730}"/>
              </a:ext>
            </a:extLst>
          </p:cNvPr>
          <p:cNvSpPr>
            <a:spLocks noGrp="1"/>
          </p:cNvSpPr>
          <p:nvPr>
            <p:ph type="title"/>
          </p:nvPr>
        </p:nvSpPr>
        <p:spPr>
          <a:xfrm>
            <a:off x="561110" y="973668"/>
            <a:ext cx="4177867" cy="1391692"/>
          </a:xfrm>
        </p:spPr>
        <p:txBody>
          <a:bodyPr>
            <a:normAutofit/>
          </a:bodyPr>
          <a:lstStyle/>
          <a:p>
            <a:r>
              <a:rPr lang="en-US" sz="3300" dirty="0">
                <a:solidFill>
                  <a:schemeClr val="tx2"/>
                </a:solidFill>
              </a:rPr>
              <a:t>What is Academic Integrity?</a:t>
            </a:r>
          </a:p>
        </p:txBody>
      </p:sp>
      <p:sp>
        <p:nvSpPr>
          <p:cNvPr id="3" name="Content Placeholder 2">
            <a:extLst>
              <a:ext uri="{FF2B5EF4-FFF2-40B4-BE49-F238E27FC236}">
                <a16:creationId xmlns:a16="http://schemas.microsoft.com/office/drawing/2014/main" id="{13056B46-3D28-758C-B773-2C4E30C0D856}"/>
              </a:ext>
            </a:extLst>
          </p:cNvPr>
          <p:cNvSpPr>
            <a:spLocks noGrp="1"/>
          </p:cNvSpPr>
          <p:nvPr>
            <p:ph idx="1"/>
          </p:nvPr>
        </p:nvSpPr>
        <p:spPr>
          <a:xfrm>
            <a:off x="561110" y="2603500"/>
            <a:ext cx="4072673" cy="3416300"/>
          </a:xfrm>
        </p:spPr>
        <p:txBody>
          <a:bodyPr>
            <a:normAutofit/>
          </a:bodyPr>
          <a:lstStyle/>
          <a:p>
            <a:pPr marL="0" indent="0">
              <a:buNone/>
            </a:pPr>
            <a:r>
              <a:rPr lang="en-US" i="0" dirty="0"/>
              <a:t>The University of Melbourne defines academic integrity as:</a:t>
            </a:r>
          </a:p>
          <a:p>
            <a:pPr marL="0" indent="0">
              <a:buNone/>
            </a:pPr>
            <a:endParaRPr lang="en-US" i="0" dirty="0"/>
          </a:p>
          <a:p>
            <a:pPr marL="0" indent="0">
              <a:buNone/>
            </a:pPr>
            <a:r>
              <a:rPr lang="en-US" i="1" dirty="0"/>
              <a:t>H</a:t>
            </a:r>
            <a:r>
              <a:rPr lang="en-US" b="0" i="1" dirty="0"/>
              <a:t>onesty, responsibility and the maintenance of academic standards in scholarship. Honesty in scholarship means that all academic work results from an individual student's own efforts and that credit is given to other peoples' ideas.</a:t>
            </a:r>
          </a:p>
          <a:p>
            <a:pPr marL="0" indent="0">
              <a:buNone/>
            </a:pPr>
            <a:endParaRPr lang="en-US" dirty="0"/>
          </a:p>
        </p:txBody>
      </p:sp>
      <p:pic>
        <p:nvPicPr>
          <p:cNvPr id="5" name="Picture 4" descr="Stack of hardcover books without spine titles">
            <a:extLst>
              <a:ext uri="{FF2B5EF4-FFF2-40B4-BE49-F238E27FC236}">
                <a16:creationId xmlns:a16="http://schemas.microsoft.com/office/drawing/2014/main" id="{C5B33BBF-7D72-CAD1-7A89-A77CAE5928BE}"/>
              </a:ext>
            </a:extLst>
          </p:cNvPr>
          <p:cNvPicPr>
            <a:picLocks noChangeAspect="1"/>
          </p:cNvPicPr>
          <p:nvPr/>
        </p:nvPicPr>
        <p:blipFill>
          <a:blip r:embed="rId3"/>
          <a:srcRect l="26206" r="1" b="1"/>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14"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Tree>
    <p:extLst>
      <p:ext uri="{BB962C8B-B14F-4D97-AF65-F5344CB8AC3E}">
        <p14:creationId xmlns:p14="http://schemas.microsoft.com/office/powerpoint/2010/main" val="595235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ose-up of open book against blurred bookshelf background">
            <a:extLst>
              <a:ext uri="{FF2B5EF4-FFF2-40B4-BE49-F238E27FC236}">
                <a16:creationId xmlns:a16="http://schemas.microsoft.com/office/drawing/2014/main" id="{8C778893-16BB-6AAF-26D4-6A1558C09D60}"/>
              </a:ext>
            </a:extLst>
          </p:cNvPr>
          <p:cNvPicPr>
            <a:picLocks noChangeAspect="1"/>
          </p:cNvPicPr>
          <p:nvPr/>
        </p:nvPicPr>
        <p:blipFill>
          <a:blip r:embed="rId3"/>
          <a:srcRect t="19156" r="-1" b="19155"/>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5" name="Freeform: Shape 8">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6"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3D1D5374-A101-5FB8-29FB-C859C68998A8}"/>
              </a:ext>
            </a:extLst>
          </p:cNvPr>
          <p:cNvSpPr>
            <a:spLocks noGrp="1"/>
          </p:cNvSpPr>
          <p:nvPr>
            <p:ph type="ctrTitle"/>
          </p:nvPr>
        </p:nvSpPr>
        <p:spPr>
          <a:xfrm>
            <a:off x="892047" y="4805688"/>
            <a:ext cx="10407602" cy="1133429"/>
          </a:xfrm>
        </p:spPr>
        <p:txBody>
          <a:bodyPr>
            <a:normAutofit/>
          </a:bodyPr>
          <a:lstStyle/>
          <a:p>
            <a:pPr algn="ctr"/>
            <a:r>
              <a:rPr lang="en-US" sz="4400" dirty="0">
                <a:solidFill>
                  <a:srgbClr val="EBEBEB"/>
                </a:solidFill>
              </a:rPr>
              <a:t>Citing Sources in Turabian</a:t>
            </a:r>
          </a:p>
        </p:txBody>
      </p:sp>
      <p:sp>
        <p:nvSpPr>
          <p:cNvPr id="17"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3372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3" name="Group 152">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4" name="Rectangle 153">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5" name="Oval 154">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6" name="Oval 155">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7" name="Oval 156">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8" name="Oval 157">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9" name="Oval 158">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0"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61"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62"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63" name="Rectangle 162">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4" name="Rectangle 163">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a:p>
        </p:txBody>
      </p:sp>
      <p:sp>
        <p:nvSpPr>
          <p:cNvPr id="165"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166"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2" name="Title 1">
            <a:extLst>
              <a:ext uri="{FF2B5EF4-FFF2-40B4-BE49-F238E27FC236}">
                <a16:creationId xmlns:a16="http://schemas.microsoft.com/office/drawing/2014/main" id="{3D1D5374-A101-5FB8-29FB-C859C68998A8}"/>
              </a:ext>
            </a:extLst>
          </p:cNvPr>
          <p:cNvSpPr>
            <a:spLocks noGrp="1"/>
          </p:cNvSpPr>
          <p:nvPr>
            <p:ph type="ctrTitle"/>
          </p:nvPr>
        </p:nvSpPr>
        <p:spPr>
          <a:xfrm>
            <a:off x="639098" y="629265"/>
            <a:ext cx="6072776" cy="1622322"/>
          </a:xfrm>
        </p:spPr>
        <p:txBody>
          <a:bodyPr vert="horz" lIns="91440" tIns="45720" rIns="91440" bIns="45720" rtlCol="0" anchor="ctr">
            <a:normAutofit/>
          </a:bodyPr>
          <a:lstStyle/>
          <a:p>
            <a:r>
              <a:rPr lang="en-US" sz="3600" dirty="0">
                <a:solidFill>
                  <a:srgbClr val="FFFFFF"/>
                </a:solidFill>
              </a:rPr>
              <a:t>Why Cite Sources?</a:t>
            </a:r>
          </a:p>
        </p:txBody>
      </p:sp>
      <p:pic>
        <p:nvPicPr>
          <p:cNvPr id="4" name="Picture 3" descr="Hardcover books">
            <a:extLst>
              <a:ext uri="{FF2B5EF4-FFF2-40B4-BE49-F238E27FC236}">
                <a16:creationId xmlns:a16="http://schemas.microsoft.com/office/drawing/2014/main" id="{8C778893-16BB-6AAF-26D4-6A1558C09D60}"/>
              </a:ext>
            </a:extLst>
          </p:cNvPr>
          <p:cNvPicPr>
            <a:picLocks noChangeAspect="1"/>
          </p:cNvPicPr>
          <p:nvPr/>
        </p:nvPicPr>
        <p:blipFill>
          <a:blip r:embed="rId4"/>
          <a:srcRect l="22149" r="22149"/>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67" name="Rectangle 166">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8" name="Oval 167">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9" name="Oval 168">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170" name="TextBox 4">
            <a:extLst>
              <a:ext uri="{FF2B5EF4-FFF2-40B4-BE49-F238E27FC236}">
                <a16:creationId xmlns:a16="http://schemas.microsoft.com/office/drawing/2014/main" id="{F8E62552-F68F-0887-CCDE-122E8A457FF2}"/>
              </a:ext>
            </a:extLst>
          </p:cNvPr>
          <p:cNvGraphicFramePr/>
          <p:nvPr>
            <p:extLst>
              <p:ext uri="{D42A27DB-BD31-4B8C-83A1-F6EECF244321}">
                <p14:modId xmlns:p14="http://schemas.microsoft.com/office/powerpoint/2010/main" val="2502745752"/>
              </p:ext>
            </p:extLst>
          </p:nvPr>
        </p:nvGraphicFramePr>
        <p:xfrm>
          <a:off x="639098" y="2418735"/>
          <a:ext cx="6072776" cy="38117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570486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C8090-1C62-C4A8-D05C-ACAF110ECAC0}"/>
              </a:ext>
            </a:extLst>
          </p:cNvPr>
          <p:cNvSpPr>
            <a:spLocks noGrp="1"/>
          </p:cNvSpPr>
          <p:nvPr>
            <p:ph type="title"/>
          </p:nvPr>
        </p:nvSpPr>
        <p:spPr>
          <a:xfrm>
            <a:off x="1154954" y="838199"/>
            <a:ext cx="8977587" cy="842433"/>
          </a:xfrm>
        </p:spPr>
        <p:txBody>
          <a:bodyPr>
            <a:normAutofit/>
          </a:bodyPr>
          <a:lstStyle/>
          <a:p>
            <a:r>
              <a:rPr lang="en-US" dirty="0">
                <a:solidFill>
                  <a:srgbClr val="EBEBEB"/>
                </a:solidFill>
              </a:rPr>
              <a:t>5 Citation Rules: When in Doubt, Cite It!</a:t>
            </a:r>
          </a:p>
        </p:txBody>
      </p:sp>
      <p:pic>
        <p:nvPicPr>
          <p:cNvPr id="27" name="Graphic 26" descr="Open Quotation Mark">
            <a:extLst>
              <a:ext uri="{FF2B5EF4-FFF2-40B4-BE49-F238E27FC236}">
                <a16:creationId xmlns:a16="http://schemas.microsoft.com/office/drawing/2014/main" id="{DCA19A73-CCB5-1863-8E11-8324E14C67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2874" y="2257256"/>
            <a:ext cx="3067163"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FF2F53C3-19BD-73A1-2D99-C818AE11474C}"/>
              </a:ext>
            </a:extLst>
          </p:cNvPr>
          <p:cNvSpPr>
            <a:spLocks noGrp="1"/>
          </p:cNvSpPr>
          <p:nvPr>
            <p:ph idx="1"/>
          </p:nvPr>
        </p:nvSpPr>
        <p:spPr>
          <a:xfrm>
            <a:off x="5788435" y="2778069"/>
            <a:ext cx="5743603" cy="3416300"/>
          </a:xfrm>
        </p:spPr>
        <p:txBody>
          <a:bodyPr anchor="ctr">
            <a:noAutofit/>
          </a:bodyPr>
          <a:lstStyle/>
          <a:p>
            <a:pPr marL="0" indent="0">
              <a:spcAft>
                <a:spcPts val="600"/>
              </a:spcAft>
              <a:buNone/>
            </a:pPr>
            <a:r>
              <a:rPr lang="en-US" sz="2400" dirty="0"/>
              <a:t>Five times you must cite:</a:t>
            </a:r>
          </a:p>
          <a:p>
            <a:pPr marL="514350" indent="-514350">
              <a:spcAft>
                <a:spcPts val="600"/>
              </a:spcAft>
              <a:buAutoNum type="arabicPeriod"/>
            </a:pPr>
            <a:r>
              <a:rPr lang="en-US" sz="2400" dirty="0"/>
              <a:t>When </a:t>
            </a:r>
            <a:r>
              <a:rPr lang="en-US" sz="2400" b="1" dirty="0"/>
              <a:t>Referring to or mentioning a source</a:t>
            </a:r>
            <a:r>
              <a:rPr lang="en-US" sz="2400" dirty="0"/>
              <a:t> in general: book title, article title, entire chapter, whole website, commentary, etc.</a:t>
            </a:r>
          </a:p>
          <a:p>
            <a:pPr marL="514350" indent="-514350">
              <a:spcAft>
                <a:spcPts val="600"/>
              </a:spcAft>
              <a:buAutoNum type="arabicPeriod"/>
            </a:pPr>
            <a:r>
              <a:rPr lang="en-US" sz="2400" dirty="0"/>
              <a:t>When </a:t>
            </a:r>
            <a:r>
              <a:rPr lang="en-US" sz="2400" b="1" dirty="0"/>
              <a:t>Quoting</a:t>
            </a:r>
            <a:r>
              <a:rPr lang="en-US" sz="2400" dirty="0"/>
              <a:t> from a source</a:t>
            </a:r>
          </a:p>
          <a:p>
            <a:pPr marL="514350" indent="-514350">
              <a:spcAft>
                <a:spcPts val="600"/>
              </a:spcAft>
              <a:buAutoNum type="arabicPeriod"/>
            </a:pPr>
            <a:r>
              <a:rPr lang="en-US" sz="2400" dirty="0"/>
              <a:t>When </a:t>
            </a:r>
            <a:r>
              <a:rPr lang="en-US" sz="2400" b="1" dirty="0"/>
              <a:t>Paraphrasing or rewording </a:t>
            </a:r>
            <a:r>
              <a:rPr lang="en-US" sz="2400" dirty="0"/>
              <a:t>a thought or concept from a source</a:t>
            </a:r>
          </a:p>
        </p:txBody>
      </p:sp>
      <p:pic>
        <p:nvPicPr>
          <p:cNvPr id="4" name="Graphic 3" descr="Open Quotation Mark">
            <a:extLst>
              <a:ext uri="{FF2B5EF4-FFF2-40B4-BE49-F238E27FC236}">
                <a16:creationId xmlns:a16="http://schemas.microsoft.com/office/drawing/2014/main" id="{0EF7A5C9-AC92-F526-1261-417640CE0A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2721273" y="2952637"/>
            <a:ext cx="3067163"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756935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a:p>
        </p:txBody>
      </p:sp>
      <p:sp>
        <p:nvSpPr>
          <p:cNvPr id="37"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39"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2" name="Title 1">
            <a:extLst>
              <a:ext uri="{FF2B5EF4-FFF2-40B4-BE49-F238E27FC236}">
                <a16:creationId xmlns:a16="http://schemas.microsoft.com/office/drawing/2014/main" id="{CC0D38A7-8432-A46A-7B2F-254A9C1612E4}"/>
              </a:ext>
            </a:extLst>
          </p:cNvPr>
          <p:cNvSpPr>
            <a:spLocks noGrp="1"/>
          </p:cNvSpPr>
          <p:nvPr>
            <p:ph type="title"/>
          </p:nvPr>
        </p:nvSpPr>
        <p:spPr>
          <a:xfrm>
            <a:off x="861520" y="672281"/>
            <a:ext cx="6072776" cy="1622322"/>
          </a:xfrm>
        </p:spPr>
        <p:txBody>
          <a:bodyPr>
            <a:normAutofit/>
          </a:bodyPr>
          <a:lstStyle/>
          <a:p>
            <a:r>
              <a:rPr lang="en-US" dirty="0">
                <a:solidFill>
                  <a:srgbClr val="FFFFFF"/>
                </a:solidFill>
              </a:rPr>
              <a:t>5 Citation Rules: When in Doubt, Cite It!</a:t>
            </a:r>
          </a:p>
        </p:txBody>
      </p:sp>
      <p:pic>
        <p:nvPicPr>
          <p:cNvPr id="6" name="Picture 5" descr="Antique wood desk with pencil and paper">
            <a:extLst>
              <a:ext uri="{FF2B5EF4-FFF2-40B4-BE49-F238E27FC236}">
                <a16:creationId xmlns:a16="http://schemas.microsoft.com/office/drawing/2014/main" id="{A80A40E0-06B8-2F52-81EC-9D4B8D4F56A1}"/>
              </a:ext>
            </a:extLst>
          </p:cNvPr>
          <p:cNvPicPr>
            <a:picLocks noChangeAspect="1"/>
          </p:cNvPicPr>
          <p:nvPr/>
        </p:nvPicPr>
        <p:blipFill>
          <a:blip r:embed="rId2"/>
          <a:srcRect l="18587" r="25827"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41" name="Rectangle 40">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Oval 42">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Oval 44">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2936531-AC57-2758-D253-34E1EB8657B7}"/>
              </a:ext>
            </a:extLst>
          </p:cNvPr>
          <p:cNvSpPr>
            <a:spLocks noGrp="1"/>
          </p:cNvSpPr>
          <p:nvPr>
            <p:ph idx="1"/>
          </p:nvPr>
        </p:nvSpPr>
        <p:spPr>
          <a:xfrm>
            <a:off x="731219" y="2320798"/>
            <a:ext cx="6072776" cy="3811740"/>
          </a:xfrm>
        </p:spPr>
        <p:txBody>
          <a:bodyPr anchor="ctr">
            <a:normAutofit/>
          </a:bodyPr>
          <a:lstStyle/>
          <a:p>
            <a:pPr marL="457200" indent="-457200">
              <a:spcAft>
                <a:spcPts val="600"/>
              </a:spcAft>
              <a:buAutoNum type="arabicPeriod" startAt="4"/>
            </a:pPr>
            <a:r>
              <a:rPr lang="en-US" sz="2400" dirty="0">
                <a:solidFill>
                  <a:srgbClr val="FFFFFF"/>
                </a:solidFill>
              </a:rPr>
              <a:t>When referring to your own thoughts or ideas. These citations will be formatted as unpublished manuscripts to avoid self-plagiarism.</a:t>
            </a:r>
          </a:p>
          <a:p>
            <a:pPr marL="457200" indent="-457200">
              <a:spcAft>
                <a:spcPts val="600"/>
              </a:spcAft>
              <a:buAutoNum type="arabicPeriod" startAt="4"/>
            </a:pPr>
            <a:r>
              <a:rPr lang="en-US" sz="2400" dirty="0">
                <a:solidFill>
                  <a:srgbClr val="FFFFFF"/>
                </a:solidFill>
              </a:rPr>
              <a:t>When referring to or quoting scripture.</a:t>
            </a:r>
          </a:p>
        </p:txBody>
      </p:sp>
    </p:spTree>
    <p:extLst>
      <p:ext uri="{BB962C8B-B14F-4D97-AF65-F5344CB8AC3E}">
        <p14:creationId xmlns:p14="http://schemas.microsoft.com/office/powerpoint/2010/main" val="278014815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65C0-89D6-C095-081C-2375E7B065BF}"/>
              </a:ext>
            </a:extLst>
          </p:cNvPr>
          <p:cNvSpPr>
            <a:spLocks noGrp="1"/>
          </p:cNvSpPr>
          <p:nvPr>
            <p:ph type="title"/>
          </p:nvPr>
        </p:nvSpPr>
        <p:spPr>
          <a:xfrm>
            <a:off x="1639712" y="918509"/>
            <a:ext cx="5937840" cy="706964"/>
          </a:xfrm>
        </p:spPr>
        <p:txBody>
          <a:bodyPr>
            <a:noAutofit/>
          </a:bodyPr>
          <a:lstStyle/>
          <a:p>
            <a:r>
              <a:rPr lang="en-US" sz="4400" dirty="0"/>
              <a:t>Tips on Turabian</a:t>
            </a:r>
          </a:p>
        </p:txBody>
      </p:sp>
      <p:sp>
        <p:nvSpPr>
          <p:cNvPr id="3" name="Content Placeholder 2">
            <a:extLst>
              <a:ext uri="{FF2B5EF4-FFF2-40B4-BE49-F238E27FC236}">
                <a16:creationId xmlns:a16="http://schemas.microsoft.com/office/drawing/2014/main" id="{61D9FCFE-B7D1-63ED-89A8-C8C90B9C07C9}"/>
              </a:ext>
            </a:extLst>
          </p:cNvPr>
          <p:cNvSpPr>
            <a:spLocks noGrp="1"/>
          </p:cNvSpPr>
          <p:nvPr>
            <p:ph idx="1"/>
          </p:nvPr>
        </p:nvSpPr>
        <p:spPr>
          <a:xfrm>
            <a:off x="450103" y="2493598"/>
            <a:ext cx="6738251" cy="1122283"/>
          </a:xfrm>
        </p:spPr>
        <p:txBody>
          <a:bodyPr>
            <a:normAutofit fontScale="92500"/>
          </a:bodyPr>
          <a:lstStyle/>
          <a:p>
            <a:pPr marL="0" indent="0">
              <a:buNone/>
            </a:pPr>
            <a:r>
              <a:rPr lang="en-US" sz="2800" dirty="0">
                <a:solidFill>
                  <a:schemeClr val="tx2"/>
                </a:solidFill>
              </a:rPr>
              <a:t>An overview of </a:t>
            </a:r>
          </a:p>
          <a:p>
            <a:pPr marL="0" indent="0">
              <a:buNone/>
            </a:pPr>
            <a:r>
              <a:rPr lang="en-US" sz="3200" b="1" i="1" spc="50" dirty="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rPr>
              <a:t>A Manual for Writers, </a:t>
            </a:r>
            <a:r>
              <a:rPr lang="en-US" sz="3200" b="1" spc="50" dirty="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rPr>
              <a:t>9</a:t>
            </a:r>
            <a:r>
              <a:rPr lang="en-US" sz="3200" b="1" spc="50" baseline="30000" dirty="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rPr>
              <a:t>th</a:t>
            </a:r>
            <a:r>
              <a:rPr lang="en-US" sz="3200" b="1" spc="50" dirty="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rPr>
              <a:t> ed., 2018</a:t>
            </a:r>
            <a:r>
              <a:rPr lang="en-US" sz="3200" dirty="0">
                <a:solidFill>
                  <a:schemeClr val="tx2"/>
                </a:solidFill>
              </a:rPr>
              <a:t> </a:t>
            </a:r>
            <a:endParaRPr lang="en-US" sz="3200" dirty="0"/>
          </a:p>
        </p:txBody>
      </p:sp>
      <p:pic>
        <p:nvPicPr>
          <p:cNvPr id="5" name="Picture 4" descr="A book cover of a manual for writers&#10;&#10;Description automatically generated">
            <a:extLst>
              <a:ext uri="{FF2B5EF4-FFF2-40B4-BE49-F238E27FC236}">
                <a16:creationId xmlns:a16="http://schemas.microsoft.com/office/drawing/2014/main" id="{DB37DF40-2250-DCD0-2363-0FA57A5A0BFC}"/>
              </a:ext>
            </a:extLst>
          </p:cNvPr>
          <p:cNvPicPr>
            <a:picLocks noChangeAspect="1"/>
          </p:cNvPicPr>
          <p:nvPr/>
        </p:nvPicPr>
        <p:blipFill rotWithShape="1">
          <a:blip r:embed="rId3"/>
          <a:srcRect t="1260"/>
          <a:stretch/>
        </p:blipFill>
        <p:spPr>
          <a:xfrm rot="467429">
            <a:off x="8222559" y="1628969"/>
            <a:ext cx="2832918" cy="4082200"/>
          </a:xfrm>
          <a:prstGeom prst="rect">
            <a:avLst/>
          </a:prstGeom>
          <a:ln>
            <a:noFill/>
          </a:ln>
          <a:effectLst>
            <a:outerShdw blurRad="292100" dist="139700" dir="2700000" algn="tl" rotWithShape="0">
              <a:srgbClr val="333333">
                <a:alpha val="65000"/>
              </a:srgbClr>
            </a:outerShdw>
          </a:effectLst>
        </p:spPr>
      </p:pic>
      <p:pic>
        <p:nvPicPr>
          <p:cNvPr id="24" name="Picture 23" descr="A blue and white logo&#10;&#10;Description automatically generated">
            <a:extLst>
              <a:ext uri="{FF2B5EF4-FFF2-40B4-BE49-F238E27FC236}">
                <a16:creationId xmlns:a16="http://schemas.microsoft.com/office/drawing/2014/main" id="{FA557F88-14F2-2B3F-39A7-DBC18FCC40E5}"/>
              </a:ext>
            </a:extLst>
          </p:cNvPr>
          <p:cNvPicPr>
            <a:picLocks noChangeAspect="1"/>
          </p:cNvPicPr>
          <p:nvPr/>
        </p:nvPicPr>
        <p:blipFill>
          <a:blip r:embed="rId4"/>
          <a:stretch>
            <a:fillRect/>
          </a:stretch>
        </p:blipFill>
        <p:spPr>
          <a:xfrm>
            <a:off x="2495915" y="4534357"/>
            <a:ext cx="3737189" cy="1356154"/>
          </a:xfrm>
          <a:prstGeom prst="rect">
            <a:avLst/>
          </a:prstGeom>
        </p:spPr>
      </p:pic>
      <p:sp>
        <p:nvSpPr>
          <p:cNvPr id="25" name="TextBox 24">
            <a:extLst>
              <a:ext uri="{FF2B5EF4-FFF2-40B4-BE49-F238E27FC236}">
                <a16:creationId xmlns:a16="http://schemas.microsoft.com/office/drawing/2014/main" id="{20800181-6813-A2DA-C823-C434BEB69DA6}"/>
              </a:ext>
            </a:extLst>
          </p:cNvPr>
          <p:cNvSpPr txBox="1"/>
          <p:nvPr/>
        </p:nvSpPr>
        <p:spPr>
          <a:xfrm>
            <a:off x="1272774" y="3479958"/>
            <a:ext cx="6183469" cy="923330"/>
          </a:xfrm>
          <a:prstGeom prst="rect">
            <a:avLst/>
          </a:prstGeom>
          <a:noFill/>
        </p:spPr>
        <p:txBody>
          <a:bodyPr wrap="square" rtlCol="0">
            <a:spAutoFit/>
          </a:bodyPr>
          <a:lstStyle/>
          <a:p>
            <a:pPr algn="ctr"/>
            <a:endParaRPr lang="en-US" dirty="0"/>
          </a:p>
          <a:p>
            <a:pPr algn="ctr"/>
            <a:r>
              <a:rPr lang="en-US" dirty="0"/>
              <a:t>Jana Matthews</a:t>
            </a:r>
          </a:p>
          <a:p>
            <a:pPr algn="ctr"/>
            <a:r>
              <a:rPr lang="en-US" dirty="0"/>
              <a:t>Denver Seminary Writing Center Coordinator</a:t>
            </a:r>
          </a:p>
        </p:txBody>
      </p:sp>
      <p:sp>
        <p:nvSpPr>
          <p:cNvPr id="4" name="TextBox 3">
            <a:extLst>
              <a:ext uri="{FF2B5EF4-FFF2-40B4-BE49-F238E27FC236}">
                <a16:creationId xmlns:a16="http://schemas.microsoft.com/office/drawing/2014/main" id="{D055DA7A-E615-C638-05EF-82F8402FBCA9}"/>
              </a:ext>
            </a:extLst>
          </p:cNvPr>
          <p:cNvSpPr txBox="1"/>
          <p:nvPr/>
        </p:nvSpPr>
        <p:spPr>
          <a:xfrm>
            <a:off x="238897" y="6413904"/>
            <a:ext cx="11714206" cy="338554"/>
          </a:xfrm>
          <a:prstGeom prst="rect">
            <a:avLst/>
          </a:prstGeom>
          <a:noFill/>
        </p:spPr>
        <p:txBody>
          <a:bodyPr wrap="square" rtlCol="0">
            <a:spAutoFit/>
          </a:bodyPr>
          <a:lstStyle/>
          <a:p>
            <a:r>
              <a:rPr lang="en-US" sz="1600" i="1" dirty="0"/>
              <a:t>Note: The following slides are adapted from the “Tips on Turabian 2.0” PowerPoint available on the Resources page.</a:t>
            </a:r>
          </a:p>
        </p:txBody>
      </p:sp>
    </p:spTree>
    <p:extLst>
      <p:ext uri="{BB962C8B-B14F-4D97-AF65-F5344CB8AC3E}">
        <p14:creationId xmlns:p14="http://schemas.microsoft.com/office/powerpoint/2010/main" val="343889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34617-8F57-F77F-8182-6F29E8791639}"/>
              </a:ext>
            </a:extLst>
          </p:cNvPr>
          <p:cNvSpPr>
            <a:spLocks noGrp="1"/>
          </p:cNvSpPr>
          <p:nvPr>
            <p:ph type="title"/>
          </p:nvPr>
        </p:nvSpPr>
        <p:spPr>
          <a:xfrm>
            <a:off x="581192" y="702156"/>
            <a:ext cx="11029616" cy="1013800"/>
          </a:xfrm>
        </p:spPr>
        <p:txBody>
          <a:bodyPr>
            <a:normAutofit/>
          </a:bodyPr>
          <a:lstStyle/>
          <a:p>
            <a:r>
              <a:rPr lang="en-US">
                <a:solidFill>
                  <a:srgbClr val="FFFFFF"/>
                </a:solidFill>
              </a:rPr>
              <a:t>How can I access the Turabian manual?</a:t>
            </a:r>
          </a:p>
        </p:txBody>
      </p:sp>
      <p:sp>
        <p:nvSpPr>
          <p:cNvPr id="89" name="Rectangle 88">
            <a:extLst>
              <a:ext uri="{FF2B5EF4-FFF2-40B4-BE49-F238E27FC236}">
                <a16:creationId xmlns:a16="http://schemas.microsoft.com/office/drawing/2014/main" id="{5F9644DA-21E4-4D4B-B872-F14551490E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everal books of different sizes and thickness stacked high">
            <a:extLst>
              <a:ext uri="{FF2B5EF4-FFF2-40B4-BE49-F238E27FC236}">
                <a16:creationId xmlns:a16="http://schemas.microsoft.com/office/drawing/2014/main" id="{3BF666B5-748A-6BA8-B1E8-583F885F06DF}"/>
              </a:ext>
            </a:extLst>
          </p:cNvPr>
          <p:cNvPicPr>
            <a:picLocks noChangeAspect="1"/>
          </p:cNvPicPr>
          <p:nvPr/>
        </p:nvPicPr>
        <p:blipFill rotWithShape="1">
          <a:blip r:embed="rId3"/>
          <a:srcRect t="2994" r="1" b="11440"/>
          <a:stretch/>
        </p:blipFill>
        <p:spPr>
          <a:xfrm>
            <a:off x="657225" y="2361056"/>
            <a:ext cx="3305175" cy="3649219"/>
          </a:xfrm>
          <a:prstGeom prst="rect">
            <a:avLst/>
          </a:prstGeom>
        </p:spPr>
      </p:pic>
      <p:sp>
        <p:nvSpPr>
          <p:cNvPr id="58" name="Content Placeholder 2">
            <a:extLst>
              <a:ext uri="{FF2B5EF4-FFF2-40B4-BE49-F238E27FC236}">
                <a16:creationId xmlns:a16="http://schemas.microsoft.com/office/drawing/2014/main" id="{738D8B92-E9C3-9BAE-F660-A818E272518E}"/>
              </a:ext>
            </a:extLst>
          </p:cNvPr>
          <p:cNvSpPr>
            <a:spLocks noGrp="1"/>
          </p:cNvSpPr>
          <p:nvPr>
            <p:ph idx="1"/>
          </p:nvPr>
        </p:nvSpPr>
        <p:spPr>
          <a:xfrm>
            <a:off x="4840337" y="2180496"/>
            <a:ext cx="6354885" cy="3643617"/>
          </a:xfrm>
        </p:spPr>
        <p:txBody>
          <a:bodyPr>
            <a:normAutofit/>
          </a:bodyPr>
          <a:lstStyle/>
          <a:p>
            <a:r>
              <a:rPr lang="en-US" sz="2400" dirty="0">
                <a:latin typeface="+mj-lt"/>
                <a:cs typeface="Arial"/>
              </a:rPr>
              <a:t>Hard copy: on reserve and in the reference section of the Denver campus library. </a:t>
            </a:r>
          </a:p>
          <a:p>
            <a:r>
              <a:rPr lang="en-US" sz="2400" dirty="0">
                <a:latin typeface="+mj-lt"/>
                <a:cs typeface="Arial"/>
              </a:rPr>
              <a:t>Online:  The library provides online access to Turabian and </a:t>
            </a:r>
            <a:r>
              <a:rPr lang="en-US" sz="2400" i="1" dirty="0">
                <a:latin typeface="+mj-lt"/>
                <a:cs typeface="Arial"/>
              </a:rPr>
              <a:t>The Chicago Manual of Style</a:t>
            </a:r>
            <a:r>
              <a:rPr lang="en-US" sz="2400" dirty="0">
                <a:latin typeface="+mj-lt"/>
                <a:cs typeface="Arial"/>
              </a:rPr>
              <a:t>.  You may access Turabian </a:t>
            </a:r>
            <a:r>
              <a:rPr lang="en-US" sz="2400" dirty="0">
                <a:solidFill>
                  <a:schemeClr val="accent5"/>
                </a:solidFill>
                <a:latin typeface="+mj-lt"/>
                <a:cs typeface="Arial"/>
                <a:hlinkClick r:id="rId4">
                  <a:extLst>
                    <a:ext uri="{A12FA001-AC4F-418D-AE19-62706E023703}">
                      <ahyp:hlinkClr xmlns:ahyp="http://schemas.microsoft.com/office/drawing/2018/hyperlinkcolor" val="tx"/>
                    </a:ext>
                  </a:extLst>
                </a:hlinkClick>
              </a:rPr>
              <a:t>here</a:t>
            </a:r>
            <a:r>
              <a:rPr lang="en-US" sz="2400" dirty="0">
                <a:latin typeface="+mj-lt"/>
                <a:cs typeface="Arial"/>
              </a:rPr>
              <a:t> and CMOS here </a:t>
            </a:r>
            <a:r>
              <a:rPr lang="en-US" sz="2400" dirty="0">
                <a:solidFill>
                  <a:schemeClr val="accent5"/>
                </a:solidFill>
                <a:latin typeface="+mj-lt"/>
                <a:cs typeface="Arial"/>
                <a:hlinkClick r:id="rId5">
                  <a:extLst>
                    <a:ext uri="{A12FA001-AC4F-418D-AE19-62706E023703}">
                      <ahyp:hlinkClr xmlns:ahyp="http://schemas.microsoft.com/office/drawing/2018/hyperlinkcolor" val="tx"/>
                    </a:ext>
                  </a:extLst>
                </a:hlinkClick>
              </a:rPr>
              <a:t>here</a:t>
            </a:r>
            <a:r>
              <a:rPr lang="en-US" sz="2400" dirty="0">
                <a:latin typeface="+mj-lt"/>
                <a:cs typeface="Arial"/>
              </a:rPr>
              <a:t>.</a:t>
            </a:r>
          </a:p>
          <a:p>
            <a:r>
              <a:rPr lang="en-US" sz="2400" dirty="0">
                <a:latin typeface="+mj-lt"/>
                <a:cs typeface="Arial"/>
              </a:rPr>
              <a:t>Kindle</a:t>
            </a:r>
          </a:p>
        </p:txBody>
      </p:sp>
    </p:spTree>
    <p:extLst>
      <p:ext uri="{BB962C8B-B14F-4D97-AF65-F5344CB8AC3E}">
        <p14:creationId xmlns:p14="http://schemas.microsoft.com/office/powerpoint/2010/main" val="3264163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6659C48C-5030-B58B-2C86-78EA9AEFA4EC}"/>
              </a:ext>
            </a:extLst>
          </p:cNvPr>
          <p:cNvSpPr>
            <a:spLocks noGrp="1"/>
          </p:cNvSpPr>
          <p:nvPr>
            <p:ph type="title"/>
          </p:nvPr>
        </p:nvSpPr>
        <p:spPr>
          <a:xfrm>
            <a:off x="746228" y="1073231"/>
            <a:ext cx="3054091" cy="4711539"/>
          </a:xfrm>
        </p:spPr>
        <p:txBody>
          <a:bodyPr anchor="ctr">
            <a:normAutofit/>
          </a:bodyPr>
          <a:lstStyle/>
          <a:p>
            <a:r>
              <a:rPr lang="en-US" sz="3200" dirty="0">
                <a:solidFill>
                  <a:schemeClr val="accent1"/>
                </a:solidFill>
              </a:rPr>
              <a:t>Which</a:t>
            </a:r>
            <a:br>
              <a:rPr lang="en-US" sz="3200" dirty="0">
                <a:solidFill>
                  <a:schemeClr val="accent1"/>
                </a:solidFill>
              </a:rPr>
            </a:br>
            <a:r>
              <a:rPr lang="en-US" sz="3200" dirty="0">
                <a:solidFill>
                  <a:schemeClr val="accent1"/>
                </a:solidFill>
              </a:rPr>
              <a:t>Turabian Citation Style to Use</a:t>
            </a:r>
          </a:p>
        </p:txBody>
      </p:sp>
      <p:sp>
        <p:nvSpPr>
          <p:cNvPr id="43" name="Rectangle 42">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5" name="Rectangle 44">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7" name="Rectangle 46">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9" name="Rectangle 48">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9" name="Content Placeholder 2">
            <a:extLst>
              <a:ext uri="{FF2B5EF4-FFF2-40B4-BE49-F238E27FC236}">
                <a16:creationId xmlns:a16="http://schemas.microsoft.com/office/drawing/2014/main" id="{B723CEF7-B84D-9DFB-2781-1C3C49325E50}"/>
              </a:ext>
            </a:extLst>
          </p:cNvPr>
          <p:cNvSpPr>
            <a:spLocks noGrp="1"/>
          </p:cNvSpPr>
          <p:nvPr>
            <p:ph idx="1"/>
          </p:nvPr>
        </p:nvSpPr>
        <p:spPr>
          <a:xfrm>
            <a:off x="4702629" y="1073231"/>
            <a:ext cx="6599582" cy="4711539"/>
          </a:xfrm>
        </p:spPr>
        <p:txBody>
          <a:bodyPr>
            <a:normAutofit/>
          </a:bodyPr>
          <a:lstStyle/>
          <a:p>
            <a:pPr marL="0" indent="0">
              <a:buNone/>
            </a:pPr>
            <a:r>
              <a:rPr lang="en-US" sz="2400" dirty="0">
                <a:solidFill>
                  <a:srgbClr val="FFFFFF"/>
                </a:solidFill>
              </a:rPr>
              <a:t>Notes-Bibliography</a:t>
            </a:r>
          </a:p>
          <a:p>
            <a:pPr marL="0" indent="0">
              <a:buNone/>
            </a:pPr>
            <a:endParaRPr lang="en-US" sz="2000" dirty="0">
              <a:solidFill>
                <a:srgbClr val="FFFFFF"/>
              </a:solidFill>
            </a:endParaRPr>
          </a:p>
          <a:p>
            <a:r>
              <a:rPr lang="en-US" sz="2000" dirty="0">
                <a:solidFill>
                  <a:srgbClr val="FFFFFF"/>
                </a:solidFill>
              </a:rPr>
              <a:t>Denver Seminary requires the use of the notes-bibliography style, which is used in the humanities. (The alternative is author-date, which is used in most sciences.) </a:t>
            </a:r>
          </a:p>
          <a:p>
            <a:r>
              <a:rPr lang="en-US" sz="2000" dirty="0">
                <a:solidFill>
                  <a:srgbClr val="FFFFFF"/>
                </a:solidFill>
              </a:rPr>
              <a:t>Notes-bibliography style uses footnotes to cite sources and lists the sources used in a bibliography. </a:t>
            </a:r>
          </a:p>
          <a:p>
            <a:r>
              <a:rPr lang="en-US" sz="2000" dirty="0">
                <a:solidFill>
                  <a:srgbClr val="FFFFFF"/>
                </a:solidFill>
              </a:rPr>
              <a:t>Notes-bibliography uses parenthetical citations only when citing scripture</a:t>
            </a:r>
          </a:p>
        </p:txBody>
      </p:sp>
    </p:spTree>
    <p:extLst>
      <p:ext uri="{BB962C8B-B14F-4D97-AF65-F5344CB8AC3E}">
        <p14:creationId xmlns:p14="http://schemas.microsoft.com/office/powerpoint/2010/main" val="1161296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6" name="Rectangle 35">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6659C48C-5030-B58B-2C86-78EA9AEFA4EC}"/>
              </a:ext>
            </a:extLst>
          </p:cNvPr>
          <p:cNvSpPr>
            <a:spLocks noGrp="1"/>
          </p:cNvSpPr>
          <p:nvPr>
            <p:ph type="title"/>
          </p:nvPr>
        </p:nvSpPr>
        <p:spPr>
          <a:xfrm>
            <a:off x="959157" y="1113764"/>
            <a:ext cx="3269749" cy="4624327"/>
          </a:xfrm>
        </p:spPr>
        <p:txBody>
          <a:bodyPr anchor="ctr">
            <a:normAutofit/>
          </a:bodyPr>
          <a:lstStyle/>
          <a:p>
            <a:r>
              <a:rPr lang="en-US" sz="3200" dirty="0">
                <a:solidFill>
                  <a:srgbClr val="FFFFFF"/>
                </a:solidFill>
              </a:rPr>
              <a:t>Notes- Bibliography</a:t>
            </a:r>
          </a:p>
        </p:txBody>
      </p:sp>
      <p:sp>
        <p:nvSpPr>
          <p:cNvPr id="29" name="Content Placeholder 2">
            <a:extLst>
              <a:ext uri="{FF2B5EF4-FFF2-40B4-BE49-F238E27FC236}">
                <a16:creationId xmlns:a16="http://schemas.microsoft.com/office/drawing/2014/main" id="{B723CEF7-B84D-9DFB-2781-1C3C49325E50}"/>
              </a:ext>
            </a:extLst>
          </p:cNvPr>
          <p:cNvSpPr>
            <a:spLocks noGrp="1"/>
          </p:cNvSpPr>
          <p:nvPr>
            <p:ph idx="1"/>
          </p:nvPr>
        </p:nvSpPr>
        <p:spPr>
          <a:xfrm>
            <a:off x="5909481" y="485678"/>
            <a:ext cx="5609229" cy="5888772"/>
          </a:xfrm>
        </p:spPr>
        <p:txBody>
          <a:bodyPr anchor="ctr">
            <a:normAutofit fontScale="92500" lnSpcReduction="10000"/>
          </a:bodyPr>
          <a:lstStyle/>
          <a:p>
            <a:pPr marL="0" indent="0">
              <a:buNone/>
            </a:pPr>
            <a:r>
              <a:rPr lang="en-US" sz="2400" dirty="0"/>
              <a:t>Highlights of Notes-Bibliography Style</a:t>
            </a:r>
          </a:p>
          <a:p>
            <a:pPr marL="0" indent="0">
              <a:buNone/>
            </a:pPr>
            <a:endParaRPr lang="en-US" sz="1100" dirty="0"/>
          </a:p>
          <a:p>
            <a:pPr marL="304800" indent="-292100"/>
            <a:r>
              <a:rPr lang="en-US" b="1" dirty="0"/>
              <a:t>Superscripts</a:t>
            </a:r>
            <a:r>
              <a:rPr lang="en-US" dirty="0"/>
              <a:t>: Indicate you have used a source by placing a superscript number at the end of the sentence in which you quote or refer to that source. Superscripts always follow punctuation:</a:t>
            </a:r>
          </a:p>
          <a:p>
            <a:pPr lvl="1"/>
            <a:r>
              <a:rPr lang="en-US" dirty="0"/>
              <a:t>Through “fostering the psychospiritual growth and health,” we can transform the depths of a person.</a:t>
            </a:r>
            <a:r>
              <a:rPr lang="en-US" baseline="30000" dirty="0"/>
              <a:t>1</a:t>
            </a:r>
            <a:r>
              <a:rPr lang="en-US" dirty="0"/>
              <a:t> </a:t>
            </a:r>
            <a:endParaRPr lang="en-US" sz="800" dirty="0"/>
          </a:p>
          <a:p>
            <a:r>
              <a:rPr lang="en-US" b="1" dirty="0"/>
              <a:t>Footnotes</a:t>
            </a:r>
            <a:r>
              <a:rPr lang="en-US" dirty="0"/>
              <a:t>: Cite the publication information of that source in a footnote:</a:t>
            </a:r>
          </a:p>
          <a:p>
            <a:pPr marL="628650" lvl="1" indent="-304800"/>
            <a:r>
              <a:rPr lang="en-US" baseline="30000" dirty="0">
                <a:latin typeface="+mj-lt"/>
              </a:rPr>
              <a:t>1 </a:t>
            </a:r>
            <a:r>
              <a:rPr lang="en-US" dirty="0">
                <a:solidFill>
                  <a:srgbClr val="0F1111"/>
                </a:solidFill>
                <a:effectLst/>
                <a:latin typeface="+mj-lt"/>
              </a:rPr>
              <a:t>David Benner</a:t>
            </a:r>
            <a:r>
              <a:rPr lang="en-US" i="1" dirty="0">
                <a:solidFill>
                  <a:srgbClr val="0F1111"/>
                </a:solidFill>
                <a:effectLst/>
                <a:latin typeface="+mj-lt"/>
              </a:rPr>
              <a:t>, Care of Souls: Revisioning Christian Nurture and     	Counsel </a:t>
            </a:r>
            <a:r>
              <a:rPr lang="en-US" dirty="0">
                <a:solidFill>
                  <a:srgbClr val="0F1111"/>
                </a:solidFill>
                <a:effectLst/>
                <a:latin typeface="+mj-lt"/>
              </a:rPr>
              <a:t>(Ada, MI: Baker Books, 1998), 23.</a:t>
            </a:r>
            <a:endParaRPr lang="en-US" sz="800" baseline="30000" dirty="0"/>
          </a:p>
          <a:p>
            <a:r>
              <a:rPr lang="en-US" b="1" dirty="0"/>
              <a:t>Shortened cites</a:t>
            </a:r>
            <a:r>
              <a:rPr lang="en-US" dirty="0"/>
              <a:t>: If you cite the same source again, use a shortened form with up to four words of the title:</a:t>
            </a:r>
          </a:p>
          <a:p>
            <a:pPr lvl="1"/>
            <a:r>
              <a:rPr lang="en-US" baseline="30000" dirty="0"/>
              <a:t>2 </a:t>
            </a:r>
            <a:r>
              <a:rPr lang="en-US" dirty="0"/>
              <a:t>Benner, </a:t>
            </a:r>
            <a:r>
              <a:rPr lang="en-US" i="1" dirty="0"/>
              <a:t>Care of Souls</a:t>
            </a:r>
            <a:r>
              <a:rPr lang="en-US" dirty="0"/>
              <a:t>, 24.</a:t>
            </a:r>
          </a:p>
          <a:p>
            <a:r>
              <a:rPr lang="en-US" b="1" i="1" dirty="0"/>
              <a:t>Ibid.</a:t>
            </a:r>
            <a:r>
              <a:rPr lang="en-US" dirty="0"/>
              <a:t>:  After a shortened cite, use </a:t>
            </a:r>
            <a:r>
              <a:rPr lang="en-US" i="1" dirty="0"/>
              <a:t>ibid. </a:t>
            </a:r>
            <a:r>
              <a:rPr lang="en-US" dirty="0"/>
              <a:t>(</a:t>
            </a:r>
            <a:r>
              <a:rPr lang="en-US" i="1" dirty="0"/>
              <a:t>Ibid. </a:t>
            </a:r>
            <a:r>
              <a:rPr lang="en-US" dirty="0"/>
              <a:t>is Latin for “in the same source.”</a:t>
            </a:r>
            <a:r>
              <a:rPr lang="en-US" i="1" dirty="0"/>
              <a:t> </a:t>
            </a:r>
            <a:r>
              <a:rPr lang="en-US" dirty="0"/>
              <a:t>The word is not italicized in footnotes.)</a:t>
            </a:r>
            <a:endParaRPr lang="en-US" i="1" dirty="0"/>
          </a:p>
          <a:p>
            <a:pPr lvl="1"/>
            <a:r>
              <a:rPr lang="en-US" baseline="30000" dirty="0"/>
              <a:t>3 </a:t>
            </a:r>
            <a:r>
              <a:rPr lang="en-US" dirty="0"/>
              <a:t>Ibid.</a:t>
            </a:r>
          </a:p>
          <a:p>
            <a:pPr lvl="1"/>
            <a:r>
              <a:rPr lang="en-US" baseline="30000" dirty="0"/>
              <a:t>4 </a:t>
            </a:r>
            <a:r>
              <a:rPr lang="en-US" dirty="0"/>
              <a:t>Ibid., 25.</a:t>
            </a:r>
          </a:p>
        </p:txBody>
      </p:sp>
      <p:pic>
        <p:nvPicPr>
          <p:cNvPr id="4" name="Graphic 3" descr="Checkmark with solid fill">
            <a:extLst>
              <a:ext uri="{FF2B5EF4-FFF2-40B4-BE49-F238E27FC236}">
                <a16:creationId xmlns:a16="http://schemas.microsoft.com/office/drawing/2014/main" id="{AB606801-4510-73FF-A825-1C4A1DA4F3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96275" y="1211239"/>
            <a:ext cx="753575" cy="753575"/>
          </a:xfrm>
          <a:prstGeom prst="rect">
            <a:avLst/>
          </a:prstGeom>
        </p:spPr>
      </p:pic>
      <p:pic>
        <p:nvPicPr>
          <p:cNvPr id="6" name="Graphic 5" descr="Checkmark with solid fill">
            <a:extLst>
              <a:ext uri="{FF2B5EF4-FFF2-40B4-BE49-F238E27FC236}">
                <a16:creationId xmlns:a16="http://schemas.microsoft.com/office/drawing/2014/main" id="{32316BED-6705-8011-12F7-3DCC37E8EB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2183" y="2797220"/>
            <a:ext cx="757666" cy="757666"/>
          </a:xfrm>
          <a:prstGeom prst="rect">
            <a:avLst/>
          </a:prstGeom>
        </p:spPr>
      </p:pic>
      <p:pic>
        <p:nvPicPr>
          <p:cNvPr id="8" name="Graphic 7" descr="Checkmark with solid fill">
            <a:extLst>
              <a:ext uri="{FF2B5EF4-FFF2-40B4-BE49-F238E27FC236}">
                <a16:creationId xmlns:a16="http://schemas.microsoft.com/office/drawing/2014/main" id="{A9EB9737-7BDE-0BA1-F2CF-7BC434BD46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92183" y="3918337"/>
            <a:ext cx="757667" cy="757667"/>
          </a:xfrm>
          <a:prstGeom prst="rect">
            <a:avLst/>
          </a:prstGeom>
        </p:spPr>
      </p:pic>
      <p:pic>
        <p:nvPicPr>
          <p:cNvPr id="10" name="Graphic 9" descr="Checkmark with solid fill">
            <a:extLst>
              <a:ext uri="{FF2B5EF4-FFF2-40B4-BE49-F238E27FC236}">
                <a16:creationId xmlns:a16="http://schemas.microsoft.com/office/drawing/2014/main" id="{1C33A17F-4014-32BE-AE8E-6ADF2471BD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92183" y="4843647"/>
            <a:ext cx="757666" cy="757666"/>
          </a:xfrm>
          <a:prstGeom prst="rect">
            <a:avLst/>
          </a:prstGeom>
        </p:spPr>
      </p:pic>
    </p:spTree>
    <p:extLst>
      <p:ext uri="{BB962C8B-B14F-4D97-AF65-F5344CB8AC3E}">
        <p14:creationId xmlns:p14="http://schemas.microsoft.com/office/powerpoint/2010/main" val="2003962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AD3BE-40C1-33FF-3B1B-0AFCABC79207}"/>
              </a:ext>
            </a:extLst>
          </p:cNvPr>
          <p:cNvSpPr>
            <a:spLocks noGrp="1"/>
          </p:cNvSpPr>
          <p:nvPr>
            <p:ph type="title"/>
          </p:nvPr>
        </p:nvSpPr>
        <p:spPr/>
        <p:txBody>
          <a:bodyPr anchor="ctr"/>
          <a:lstStyle/>
          <a:p>
            <a:r>
              <a:rPr lang="en-US" dirty="0"/>
              <a:t>Writing &amp; Citing in Turabian</a:t>
            </a:r>
          </a:p>
        </p:txBody>
      </p:sp>
      <p:graphicFrame>
        <p:nvGraphicFramePr>
          <p:cNvPr id="4" name="Content Placeholder 3">
            <a:extLst>
              <a:ext uri="{FF2B5EF4-FFF2-40B4-BE49-F238E27FC236}">
                <a16:creationId xmlns:a16="http://schemas.microsoft.com/office/drawing/2014/main" id="{E2CA60DA-1464-AE50-598F-9058AB397DEE}"/>
              </a:ext>
            </a:extLst>
          </p:cNvPr>
          <p:cNvGraphicFramePr>
            <a:graphicFrameLocks noGrp="1"/>
          </p:cNvGraphicFramePr>
          <p:nvPr>
            <p:ph idx="1"/>
            <p:extLst>
              <p:ext uri="{D42A27DB-BD31-4B8C-83A1-F6EECF244321}">
                <p14:modId xmlns:p14="http://schemas.microsoft.com/office/powerpoint/2010/main" val="2230332702"/>
              </p:ext>
            </p:extLst>
          </p:nvPr>
        </p:nvGraphicFramePr>
        <p:xfrm>
          <a:off x="1317557" y="1978117"/>
          <a:ext cx="9556885" cy="4673600"/>
        </p:xfrm>
        <a:graphic>
          <a:graphicData uri="http://schemas.openxmlformats.org/drawingml/2006/table">
            <a:tbl>
              <a:tblPr firstRow="1" bandRow="1">
                <a:tableStyleId>{1FECB4D8-DB02-4DC6-A0A2-4F2EBAE1DC90}</a:tableStyleId>
              </a:tblPr>
              <a:tblGrid>
                <a:gridCol w="1512480">
                  <a:extLst>
                    <a:ext uri="{9D8B030D-6E8A-4147-A177-3AD203B41FA5}">
                      <a16:colId xmlns:a16="http://schemas.microsoft.com/office/drawing/2014/main" val="2619925103"/>
                    </a:ext>
                  </a:extLst>
                </a:gridCol>
                <a:gridCol w="8044405">
                  <a:extLst>
                    <a:ext uri="{9D8B030D-6E8A-4147-A177-3AD203B41FA5}">
                      <a16:colId xmlns:a16="http://schemas.microsoft.com/office/drawing/2014/main" val="3877529218"/>
                    </a:ext>
                  </a:extLst>
                </a:gridCol>
              </a:tblGrid>
              <a:tr h="370840">
                <a:tc gridSpan="2">
                  <a:txBody>
                    <a:bodyPr/>
                    <a:lstStyle/>
                    <a:p>
                      <a:r>
                        <a:rPr lang="en-US" dirty="0"/>
                        <a:t>Formatting Checklist</a:t>
                      </a:r>
                    </a:p>
                  </a:txBody>
                  <a:tcPr/>
                </a:tc>
                <a:tc hMerge="1">
                  <a:txBody>
                    <a:bodyPr/>
                    <a:lstStyle/>
                    <a:p>
                      <a:endParaRPr dirty="0"/>
                    </a:p>
                  </a:txBody>
                  <a:tcPr/>
                </a:tc>
                <a:extLst>
                  <a:ext uri="{0D108BD9-81ED-4DB2-BD59-A6C34878D82A}">
                    <a16:rowId xmlns:a16="http://schemas.microsoft.com/office/drawing/2014/main" val="1998012960"/>
                  </a:ext>
                </a:extLst>
              </a:tr>
              <a:tr h="370840">
                <a:tc>
                  <a:txBody>
                    <a:bodyPr/>
                    <a:lstStyle/>
                    <a:p>
                      <a:r>
                        <a:rPr lang="en-US" dirty="0"/>
                        <a:t>Font</a:t>
                      </a:r>
                    </a:p>
                  </a:txBody>
                  <a:tcPr/>
                </a:tc>
                <a:tc>
                  <a:txBody>
                    <a:bodyPr/>
                    <a:lstStyle/>
                    <a:p>
                      <a:r>
                        <a:rPr lang="en-US" dirty="0"/>
                        <a:t>Times New Roman - black</a:t>
                      </a:r>
                    </a:p>
                  </a:txBody>
                  <a:tcPr/>
                </a:tc>
                <a:extLst>
                  <a:ext uri="{0D108BD9-81ED-4DB2-BD59-A6C34878D82A}">
                    <a16:rowId xmlns:a16="http://schemas.microsoft.com/office/drawing/2014/main" val="4156219055"/>
                  </a:ext>
                </a:extLst>
              </a:tr>
              <a:tr h="370840">
                <a:tc>
                  <a:txBody>
                    <a:bodyPr/>
                    <a:lstStyle/>
                    <a:p>
                      <a:r>
                        <a:rPr lang="en-US" dirty="0"/>
                        <a:t>Body</a:t>
                      </a:r>
                    </a:p>
                  </a:txBody>
                  <a:tcPr/>
                </a:tc>
                <a:tc>
                  <a:txBody>
                    <a:bodyPr/>
                    <a:lstStyle/>
                    <a:p>
                      <a:pPr marL="285750" indent="-285750">
                        <a:buFont typeface="Arial"/>
                        <a:buChar char="•"/>
                      </a:pPr>
                      <a:r>
                        <a:rPr lang="en-US" dirty="0"/>
                        <a:t>Font size: 12 pt.</a:t>
                      </a:r>
                    </a:p>
                    <a:p>
                      <a:pPr marL="285750" indent="-285750">
                        <a:buFont typeface="Arial"/>
                        <a:buChar char="•"/>
                      </a:pPr>
                      <a:r>
                        <a:rPr lang="en-US" dirty="0"/>
                        <a:t>Line spacing: double space</a:t>
                      </a:r>
                      <a:r>
                        <a:rPr lang="en-US" baseline="0" dirty="0"/>
                        <a:t> text, triple space above headings</a:t>
                      </a:r>
                    </a:p>
                    <a:p>
                      <a:pPr marL="285750" indent="-285750">
                        <a:buFont typeface="Arial"/>
                        <a:buChar char="•"/>
                      </a:pPr>
                      <a:r>
                        <a:rPr lang="en-US" baseline="0" dirty="0"/>
                        <a:t>1-inch margins on all sides</a:t>
                      </a:r>
                    </a:p>
                    <a:p>
                      <a:pPr marL="285750" indent="-285750">
                        <a:buFont typeface="Arial"/>
                        <a:buChar char="•"/>
                      </a:pPr>
                      <a:r>
                        <a:rPr lang="en-US" baseline="0" dirty="0"/>
                        <a:t>Left justified (the right margin should be jagged)</a:t>
                      </a:r>
                      <a:endParaRPr lang="en-US" dirty="0"/>
                    </a:p>
                  </a:txBody>
                  <a:tcPr/>
                </a:tc>
                <a:extLst>
                  <a:ext uri="{0D108BD9-81ED-4DB2-BD59-A6C34878D82A}">
                    <a16:rowId xmlns:a16="http://schemas.microsoft.com/office/drawing/2014/main" val="3131223448"/>
                  </a:ext>
                </a:extLst>
              </a:tr>
              <a:tr h="370840">
                <a:tc>
                  <a:txBody>
                    <a:bodyPr/>
                    <a:lstStyle/>
                    <a:p>
                      <a:r>
                        <a:rPr lang="en-US" dirty="0"/>
                        <a:t>Block Quotations</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dirty="0"/>
                        <a:t>Format quotes of five or more lines as block quotations</a:t>
                      </a:r>
                    </a:p>
                    <a:p>
                      <a:pPr marL="285750" indent="-285750">
                        <a:buFont typeface="Arial"/>
                        <a:buChar char="•"/>
                      </a:pPr>
                      <a:r>
                        <a:rPr lang="en-US" dirty="0"/>
                        <a:t>Line spacing: single space quotations</a:t>
                      </a:r>
                      <a:r>
                        <a:rPr lang="en-US" baseline="0" dirty="0"/>
                        <a:t> </a:t>
                      </a:r>
                      <a:r>
                        <a:rPr lang="en-US" dirty="0"/>
                        <a:t>with a blank line before and after</a:t>
                      </a:r>
                    </a:p>
                    <a:p>
                      <a:pPr marL="285750" indent="-285750">
                        <a:buFont typeface="Arial"/>
                        <a:buChar char="•"/>
                      </a:pPr>
                      <a:r>
                        <a:rPr lang="en-US" dirty="0"/>
                        <a:t>Indent: all lines are</a:t>
                      </a:r>
                      <a:r>
                        <a:rPr lang="en-US" baseline="0" dirty="0"/>
                        <a:t> indented</a:t>
                      </a:r>
                      <a:r>
                        <a:rPr lang="en-US" dirty="0"/>
                        <a:t> ½ inch </a:t>
                      </a:r>
                    </a:p>
                  </a:txBody>
                  <a:tcPr/>
                </a:tc>
                <a:extLst>
                  <a:ext uri="{0D108BD9-81ED-4DB2-BD59-A6C34878D82A}">
                    <a16:rowId xmlns:a16="http://schemas.microsoft.com/office/drawing/2014/main" val="3361461271"/>
                  </a:ext>
                </a:extLst>
              </a:tr>
              <a:tr h="370840">
                <a:tc>
                  <a:txBody>
                    <a:bodyPr/>
                    <a:lstStyle/>
                    <a:p>
                      <a:r>
                        <a:rPr lang="en-US" dirty="0"/>
                        <a:t>Footnotes</a:t>
                      </a:r>
                    </a:p>
                  </a:txBody>
                  <a:tcPr/>
                </a:tc>
                <a:tc>
                  <a:txBody>
                    <a:bodyPr/>
                    <a:lstStyle/>
                    <a:p>
                      <a:pPr marL="285750" indent="-285750">
                        <a:buFont typeface="Arial"/>
                        <a:buChar char="•"/>
                      </a:pPr>
                      <a:r>
                        <a:rPr lang="en-US" dirty="0"/>
                        <a:t>Font size: 10 pt.</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Indent: first line of each footnote is indented ½ inch </a:t>
                      </a:r>
                      <a:endParaRPr lang="en-US" dirty="0"/>
                    </a:p>
                    <a:p>
                      <a:pPr marL="285750" indent="-285750">
                        <a:buFont typeface="Arial"/>
                        <a:buChar char="•"/>
                      </a:pPr>
                      <a:r>
                        <a:rPr lang="en-US" dirty="0"/>
                        <a:t>Line</a:t>
                      </a:r>
                      <a:r>
                        <a:rPr lang="en-US" baseline="0" dirty="0"/>
                        <a:t> spacing: single space within each entry; blank line between entries</a:t>
                      </a:r>
                      <a:endParaRPr lang="en-US" dirty="0"/>
                    </a:p>
                  </a:txBody>
                  <a:tcPr/>
                </a:tc>
                <a:extLst>
                  <a:ext uri="{0D108BD9-81ED-4DB2-BD59-A6C34878D82A}">
                    <a16:rowId xmlns:a16="http://schemas.microsoft.com/office/drawing/2014/main" val="2012976069"/>
                  </a:ext>
                </a:extLst>
              </a:tr>
              <a:tr h="370840">
                <a:tc>
                  <a:txBody>
                    <a:bodyPr/>
                    <a:lstStyle/>
                    <a:p>
                      <a:r>
                        <a:rPr lang="en-US" dirty="0"/>
                        <a:t>Bibliography</a:t>
                      </a:r>
                    </a:p>
                  </a:txBody>
                  <a:tcPr/>
                </a:tc>
                <a:tc>
                  <a:txBody>
                    <a:bodyPr/>
                    <a:lstStyle/>
                    <a:p>
                      <a:pPr marL="285750" indent="-285750">
                        <a:buFont typeface="Arial"/>
                        <a:buChar char="•"/>
                      </a:pPr>
                      <a:r>
                        <a:rPr lang="en-US" dirty="0"/>
                        <a:t>Font size: 12 pt.</a:t>
                      </a:r>
                    </a:p>
                    <a:p>
                      <a:pPr marL="285750" indent="-285750">
                        <a:buFont typeface="Arial"/>
                        <a:buChar char="•"/>
                      </a:pPr>
                      <a:r>
                        <a:rPr lang="en-US" dirty="0"/>
                        <a:t>Line</a:t>
                      </a:r>
                      <a:r>
                        <a:rPr lang="en-US" baseline="0" dirty="0"/>
                        <a:t> spacing: single within each entry, blank line (double space) between entries</a:t>
                      </a:r>
                    </a:p>
                    <a:p>
                      <a:pPr marL="285750" indent="-285750">
                        <a:buFont typeface="Arial"/>
                        <a:buChar char="•"/>
                      </a:pPr>
                      <a:r>
                        <a:rPr lang="en-US" baseline="0" dirty="0"/>
                        <a:t>Indent runover lines ½ inch</a:t>
                      </a:r>
                      <a:endParaRPr lang="en-US" dirty="0"/>
                    </a:p>
                  </a:txBody>
                  <a:tcPr/>
                </a:tc>
                <a:extLst>
                  <a:ext uri="{0D108BD9-81ED-4DB2-BD59-A6C34878D82A}">
                    <a16:rowId xmlns:a16="http://schemas.microsoft.com/office/drawing/2014/main" val="3114275272"/>
                  </a:ext>
                </a:extLst>
              </a:tr>
            </a:tbl>
          </a:graphicData>
        </a:graphic>
      </p:graphicFrame>
      <p:sp>
        <p:nvSpPr>
          <p:cNvPr id="5" name="TextBox 4">
            <a:extLst>
              <a:ext uri="{FF2B5EF4-FFF2-40B4-BE49-F238E27FC236}">
                <a16:creationId xmlns:a16="http://schemas.microsoft.com/office/drawing/2014/main" id="{C64DBBC3-95F6-B03E-23D0-38191E948CDE}"/>
              </a:ext>
            </a:extLst>
          </p:cNvPr>
          <p:cNvSpPr txBox="1"/>
          <p:nvPr/>
        </p:nvSpPr>
        <p:spPr>
          <a:xfrm>
            <a:off x="8441558" y="793557"/>
            <a:ext cx="2953481" cy="83099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ill Sans MT" panose="020B0502020104020203"/>
                <a:ea typeface="+mn-ea"/>
                <a:cs typeface="+mn-cs"/>
              </a:rPr>
              <a:t>Pro tip: download “Turabian Formatting Checklist” from the </a:t>
            </a:r>
            <a:r>
              <a:rPr kumimoji="0" lang="en-US" sz="1600" b="0" i="0" u="none" strike="noStrike" kern="1200" cap="none" spc="0" normalizeH="0" baseline="0" noProof="0" dirty="0">
                <a:ln>
                  <a:noFill/>
                </a:ln>
                <a:solidFill>
                  <a:srgbClr val="66B1CE"/>
                </a:solidFill>
                <a:effectLst/>
                <a:uLnTx/>
                <a:uFillTx/>
                <a:latin typeface="Gill Sans MT" panose="020B0502020104020203"/>
                <a:ea typeface="+mn-ea"/>
                <a:cs typeface="+mn-cs"/>
                <a:hlinkClick r:id="rId2">
                  <a:extLst>
                    <a:ext uri="{A12FA001-AC4F-418D-AE19-62706E023703}">
                      <ahyp:hlinkClr xmlns:ahyp="http://schemas.microsoft.com/office/drawing/2018/hyperlinkcolor" val="tx"/>
                    </a:ext>
                  </a:extLst>
                </a:hlinkClick>
              </a:rPr>
              <a:t>Resources</a:t>
            </a:r>
            <a:r>
              <a:rPr kumimoji="0" lang="en-US" sz="1600" b="0" i="0" u="none" strike="noStrike" kern="1200" cap="none" spc="0" normalizeH="0" baseline="0" noProof="0" dirty="0">
                <a:ln>
                  <a:noFill/>
                </a:ln>
                <a:solidFill>
                  <a:prstClr val="white"/>
                </a:solidFill>
                <a:effectLst/>
                <a:uLnTx/>
                <a:uFillTx/>
                <a:latin typeface="Gill Sans MT" panose="020B0502020104020203"/>
                <a:ea typeface="+mn-ea"/>
                <a:cs typeface="+mn-cs"/>
              </a:rPr>
              <a:t> page.</a:t>
            </a:r>
          </a:p>
        </p:txBody>
      </p:sp>
      <p:pic>
        <p:nvPicPr>
          <p:cNvPr id="7" name="Graphic 6">
            <a:hlinkClick r:id="rId2"/>
            <a:extLst>
              <a:ext uri="{FF2B5EF4-FFF2-40B4-BE49-F238E27FC236}">
                <a16:creationId xmlns:a16="http://schemas.microsoft.com/office/drawing/2014/main" id="{9D3BA9B3-694D-FADE-E837-AE3671FE830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081982" y="849478"/>
            <a:ext cx="515298" cy="515298"/>
          </a:xfrm>
          <a:prstGeom prst="rect">
            <a:avLst/>
          </a:prstGeom>
        </p:spPr>
      </p:pic>
    </p:spTree>
    <p:extLst>
      <p:ext uri="{BB962C8B-B14F-4D97-AF65-F5344CB8AC3E}">
        <p14:creationId xmlns:p14="http://schemas.microsoft.com/office/powerpoint/2010/main" val="1400601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8" name="Rectangle 37">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B84017AF-53B7-A62F-B2D2-45887CD9F60C}"/>
              </a:ext>
            </a:extLst>
          </p:cNvPr>
          <p:cNvSpPr>
            <a:spLocks noGrp="1"/>
          </p:cNvSpPr>
          <p:nvPr>
            <p:ph type="title"/>
          </p:nvPr>
        </p:nvSpPr>
        <p:spPr>
          <a:xfrm>
            <a:off x="764110" y="826346"/>
            <a:ext cx="3171905" cy="1013800"/>
          </a:xfrm>
        </p:spPr>
        <p:txBody>
          <a:bodyPr>
            <a:normAutofit/>
          </a:bodyPr>
          <a:lstStyle/>
          <a:p>
            <a:r>
              <a:rPr lang="en-US" dirty="0">
                <a:solidFill>
                  <a:srgbClr val="FFFFFF"/>
                </a:solidFill>
              </a:rPr>
              <a:t>Headings</a:t>
            </a:r>
          </a:p>
        </p:txBody>
      </p:sp>
      <p:grpSp>
        <p:nvGrpSpPr>
          <p:cNvPr id="40" name="Group 39">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1" name="Rectangle 40">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2" name="Rectangle 41">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3" name="Rectangle 42">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3" name="Content Placeholder 2">
            <a:extLst>
              <a:ext uri="{FF2B5EF4-FFF2-40B4-BE49-F238E27FC236}">
                <a16:creationId xmlns:a16="http://schemas.microsoft.com/office/drawing/2014/main" id="{B697268B-25AD-EA4C-4373-05BED252115D}"/>
              </a:ext>
            </a:extLst>
          </p:cNvPr>
          <p:cNvSpPr>
            <a:spLocks noGrp="1"/>
          </p:cNvSpPr>
          <p:nvPr>
            <p:ph idx="1"/>
          </p:nvPr>
        </p:nvSpPr>
        <p:spPr>
          <a:xfrm>
            <a:off x="764110" y="2052084"/>
            <a:ext cx="3033249" cy="3856229"/>
          </a:xfrm>
        </p:spPr>
        <p:txBody>
          <a:bodyPr anchor="t">
            <a:normAutofit/>
          </a:bodyPr>
          <a:lstStyle/>
          <a:p>
            <a:pPr marL="409575" lvl="1" indent="-295275" eaLnBrk="1" hangingPunct="1">
              <a:spcBef>
                <a:spcPts val="0"/>
              </a:spcBef>
              <a:defRPr/>
            </a:pPr>
            <a:r>
              <a:rPr lang="en-US" sz="2200" dirty="0">
                <a:solidFill>
                  <a:srgbClr val="FFFFFF"/>
                </a:solidFill>
              </a:rPr>
              <a:t>Lengthy papers (6+ pages) generally need headings.</a:t>
            </a:r>
          </a:p>
          <a:p>
            <a:pPr marL="409575" lvl="1" indent="-295275" eaLnBrk="1" hangingPunct="1">
              <a:spcBef>
                <a:spcPts val="0"/>
              </a:spcBef>
              <a:defRPr/>
            </a:pPr>
            <a:r>
              <a:rPr lang="en-US" sz="2200" dirty="0">
                <a:solidFill>
                  <a:srgbClr val="FFFFFF"/>
                </a:solidFill>
              </a:rPr>
              <a:t>Unless you are writing a very long and complex paper (e.g., 20+ pages, a thesis), one or two heading levels are probably sufficient.</a:t>
            </a:r>
          </a:p>
          <a:p>
            <a:endParaRPr lang="en-US" sz="1600" dirty="0">
              <a:solidFill>
                <a:srgbClr val="FFFFFF"/>
              </a:solidFill>
            </a:endParaRPr>
          </a:p>
        </p:txBody>
      </p:sp>
      <p:graphicFrame>
        <p:nvGraphicFramePr>
          <p:cNvPr id="4" name="Table 3">
            <a:extLst>
              <a:ext uri="{FF2B5EF4-FFF2-40B4-BE49-F238E27FC236}">
                <a16:creationId xmlns:a16="http://schemas.microsoft.com/office/drawing/2014/main" id="{430AB506-78B7-DAEC-1F99-F1A3673304EB}"/>
              </a:ext>
            </a:extLst>
          </p:cNvPr>
          <p:cNvGraphicFramePr>
            <a:graphicFrameLocks noGrp="1"/>
          </p:cNvGraphicFramePr>
          <p:nvPr/>
        </p:nvGraphicFramePr>
        <p:xfrm>
          <a:off x="4568800" y="1130149"/>
          <a:ext cx="7176667" cy="4870601"/>
        </p:xfrm>
        <a:graphic>
          <a:graphicData uri="http://schemas.openxmlformats.org/drawingml/2006/table">
            <a:tbl>
              <a:tblPr firstRow="1" bandRow="1">
                <a:tableStyleId>{EB344D84-9AFB-497E-A393-DC336BA19D2E}</a:tableStyleId>
              </a:tblPr>
              <a:tblGrid>
                <a:gridCol w="1614765">
                  <a:extLst>
                    <a:ext uri="{9D8B030D-6E8A-4147-A177-3AD203B41FA5}">
                      <a16:colId xmlns:a16="http://schemas.microsoft.com/office/drawing/2014/main" val="20000"/>
                    </a:ext>
                  </a:extLst>
                </a:gridCol>
                <a:gridCol w="5561902">
                  <a:extLst>
                    <a:ext uri="{9D8B030D-6E8A-4147-A177-3AD203B41FA5}">
                      <a16:colId xmlns:a16="http://schemas.microsoft.com/office/drawing/2014/main" val="20001"/>
                    </a:ext>
                  </a:extLst>
                </a:gridCol>
              </a:tblGrid>
              <a:tr h="785681">
                <a:tc>
                  <a:txBody>
                    <a:bodyPr/>
                    <a:lstStyle/>
                    <a:p>
                      <a:pPr algn="ctr"/>
                      <a:r>
                        <a:rPr lang="en-US" sz="1800"/>
                        <a:t>Heading</a:t>
                      </a:r>
                    </a:p>
                    <a:p>
                      <a:pPr algn="ctr"/>
                      <a:r>
                        <a:rPr lang="en-US" sz="1800"/>
                        <a:t>Level</a:t>
                      </a:r>
                    </a:p>
                  </a:txBody>
                  <a:tcPr marL="90627" marR="90627" marT="45314" marB="45314"/>
                </a:tc>
                <a:tc>
                  <a:txBody>
                    <a:bodyPr/>
                    <a:lstStyle/>
                    <a:p>
                      <a:pPr algn="ctr"/>
                      <a:r>
                        <a:rPr lang="en-US" sz="1800" dirty="0"/>
                        <a:t>Format</a:t>
                      </a:r>
                    </a:p>
                    <a:p>
                      <a:pPr algn="ctr"/>
                      <a:r>
                        <a:rPr lang="en-US" sz="1800" dirty="0"/>
                        <a:t> Example Heading</a:t>
                      </a:r>
                    </a:p>
                  </a:txBody>
                  <a:tcPr marL="90627" marR="90627" marT="45314" marB="45314"/>
                </a:tc>
                <a:extLst>
                  <a:ext uri="{0D108BD9-81ED-4DB2-BD59-A6C34878D82A}">
                    <a16:rowId xmlns:a16="http://schemas.microsoft.com/office/drawing/2014/main" val="10000"/>
                  </a:ext>
                </a:extLst>
              </a:tr>
              <a:tr h="1123114">
                <a:tc>
                  <a:txBody>
                    <a:bodyPr/>
                    <a:lstStyle/>
                    <a:p>
                      <a:pPr algn="ctr"/>
                      <a:r>
                        <a:rPr lang="en-US" sz="1800"/>
                        <a:t>First</a:t>
                      </a:r>
                      <a:r>
                        <a:rPr lang="en-US" sz="1800" baseline="0"/>
                        <a:t> level</a:t>
                      </a:r>
                      <a:endParaRPr lang="en-US" sz="1800" i="1">
                        <a:latin typeface="Times New Roman"/>
                        <a:cs typeface="Times New Roman"/>
                      </a:endParaRPr>
                    </a:p>
                  </a:txBody>
                  <a:tcPr marL="90627" marR="90627" marT="45314" marB="45314"/>
                </a:tc>
                <a:tc>
                  <a:txBody>
                    <a:bodyPr/>
                    <a:lstStyle/>
                    <a:p>
                      <a:pPr algn="ctr"/>
                      <a:r>
                        <a:rPr lang="en-US" sz="1800" b="1" dirty="0"/>
                        <a:t>Centered, Boldface or Italic Type, Headline-style Capitalization</a:t>
                      </a:r>
                    </a:p>
                    <a:p>
                      <a:pPr algn="ctr"/>
                      <a:endParaRPr lang="en-US" sz="400" b="1" dirty="0"/>
                    </a:p>
                    <a:p>
                      <a:pPr algn="ctr"/>
                      <a:r>
                        <a:rPr lang="en-US" sz="1500" b="1" dirty="0"/>
                        <a:t>Contemporary Art</a:t>
                      </a:r>
                      <a:endParaRPr lang="en-US" sz="1500" b="1" dirty="0">
                        <a:latin typeface="Times New Roman"/>
                        <a:cs typeface="Times New Roman"/>
                      </a:endParaRPr>
                    </a:p>
                  </a:txBody>
                  <a:tcPr marL="90627" marR="90627" marT="45314" marB="45314"/>
                </a:tc>
                <a:extLst>
                  <a:ext uri="{0D108BD9-81ED-4DB2-BD59-A6C34878D82A}">
                    <a16:rowId xmlns:a16="http://schemas.microsoft.com/office/drawing/2014/main" val="10001"/>
                  </a:ext>
                </a:extLst>
              </a:tr>
              <a:tr h="941006">
                <a:tc>
                  <a:txBody>
                    <a:bodyPr/>
                    <a:lstStyle/>
                    <a:p>
                      <a:pPr algn="ctr"/>
                      <a:r>
                        <a:rPr lang="en-US" sz="1800"/>
                        <a:t>Second</a:t>
                      </a:r>
                      <a:r>
                        <a:rPr lang="en-US" sz="1800" baseline="0"/>
                        <a:t> level</a:t>
                      </a:r>
                      <a:endParaRPr lang="en-US" sz="1800" i="1">
                        <a:latin typeface="Times New Roman"/>
                        <a:cs typeface="Times New Roman"/>
                      </a:endParaRPr>
                    </a:p>
                  </a:txBody>
                  <a:tcPr marL="90627" marR="90627" marT="45314" marB="45314"/>
                </a:tc>
                <a:tc>
                  <a:txBody>
                    <a:bodyPr/>
                    <a:lstStyle/>
                    <a:p>
                      <a:pPr algn="ctr"/>
                      <a:r>
                        <a:rPr lang="en-US" sz="1800" dirty="0"/>
                        <a:t>Centered, Regular Type, Headline-style Capitalization</a:t>
                      </a:r>
                    </a:p>
                    <a:p>
                      <a:pPr algn="ctr"/>
                      <a:endParaRPr lang="en-US" sz="400" dirty="0"/>
                    </a:p>
                    <a:p>
                      <a:pPr algn="ctr"/>
                      <a:r>
                        <a:rPr lang="en-US" sz="1500" b="0" dirty="0"/>
                        <a:t>What</a:t>
                      </a:r>
                      <a:r>
                        <a:rPr lang="en-US" sz="1500" b="0" baseline="0" dirty="0"/>
                        <a:t> Are the Major Styles?</a:t>
                      </a:r>
                      <a:endParaRPr lang="en-US" sz="1500" b="0" dirty="0">
                        <a:latin typeface="Times New Roman"/>
                        <a:cs typeface="Times New Roman"/>
                      </a:endParaRPr>
                    </a:p>
                  </a:txBody>
                  <a:tcPr marL="90627" marR="90627" marT="45314" marB="45314"/>
                </a:tc>
                <a:extLst>
                  <a:ext uri="{0D108BD9-81ED-4DB2-BD59-A6C34878D82A}">
                    <a16:rowId xmlns:a16="http://schemas.microsoft.com/office/drawing/2014/main" val="10002"/>
                  </a:ext>
                </a:extLst>
              </a:tr>
              <a:tr h="1123114">
                <a:tc>
                  <a:txBody>
                    <a:bodyPr/>
                    <a:lstStyle/>
                    <a:p>
                      <a:pPr algn="ctr"/>
                      <a:r>
                        <a:rPr lang="en-US" sz="1800"/>
                        <a:t>Third level</a:t>
                      </a:r>
                      <a:endParaRPr lang="en-US" sz="1800" i="1">
                        <a:latin typeface="Times New Roman"/>
                        <a:cs typeface="Times New Roman"/>
                      </a:endParaRPr>
                    </a:p>
                  </a:txBody>
                  <a:tcPr marL="90627" marR="90627" marT="45314" marB="45314"/>
                </a:tc>
                <a:tc>
                  <a:txBody>
                    <a:bodyPr/>
                    <a:lstStyle/>
                    <a:p>
                      <a:pPr algn="l"/>
                      <a:r>
                        <a:rPr lang="en-US" sz="1800"/>
                        <a:t>Flush Left, Boldface or Italic Type, Headline-style Capitalization</a:t>
                      </a:r>
                    </a:p>
                    <a:p>
                      <a:pPr algn="l"/>
                      <a:endParaRPr lang="en-US" sz="400"/>
                    </a:p>
                    <a:p>
                      <a:pPr algn="l"/>
                      <a:r>
                        <a:rPr lang="en-US" sz="1500"/>
                        <a:t>Abstract Expressionism</a:t>
                      </a:r>
                      <a:endParaRPr lang="en-US" sz="1500" i="1">
                        <a:latin typeface="Times New Roman"/>
                        <a:cs typeface="Times New Roman"/>
                      </a:endParaRPr>
                    </a:p>
                  </a:txBody>
                  <a:tcPr marL="90627" marR="90627" marT="45314" marB="45314"/>
                </a:tc>
                <a:extLst>
                  <a:ext uri="{0D108BD9-81ED-4DB2-BD59-A6C34878D82A}">
                    <a16:rowId xmlns:a16="http://schemas.microsoft.com/office/drawing/2014/main" val="10003"/>
                  </a:ext>
                </a:extLst>
              </a:tr>
              <a:tr h="897686">
                <a:tc>
                  <a:txBody>
                    <a:bodyPr/>
                    <a:lstStyle/>
                    <a:p>
                      <a:pPr algn="ctr"/>
                      <a:r>
                        <a:rPr lang="en-US" sz="1800"/>
                        <a:t>Fourth level</a:t>
                      </a:r>
                      <a:endParaRPr lang="en-US" sz="1800" i="1">
                        <a:latin typeface="Times New Roman"/>
                        <a:cs typeface="Times New Roman"/>
                      </a:endParaRPr>
                    </a:p>
                  </a:txBody>
                  <a:tcPr marL="90627" marR="90627" marT="45314" marB="45314"/>
                </a:tc>
                <a:tc>
                  <a:txBody>
                    <a:bodyPr/>
                    <a:lstStyle/>
                    <a:p>
                      <a:pPr algn="l"/>
                      <a:r>
                        <a:rPr lang="en-US" sz="1800" dirty="0"/>
                        <a:t>Flush left, regular type, sentence-style capitalization</a:t>
                      </a:r>
                    </a:p>
                    <a:p>
                      <a:pPr algn="l"/>
                      <a:endParaRPr lang="en-US" sz="400" dirty="0"/>
                    </a:p>
                    <a:p>
                      <a:pPr algn="l"/>
                      <a:r>
                        <a:rPr lang="en-US" sz="1500" dirty="0"/>
                        <a:t>Major painters and practitioners</a:t>
                      </a:r>
                      <a:endParaRPr lang="en-US" sz="1500" dirty="0">
                        <a:latin typeface="Times New Roman"/>
                        <a:cs typeface="Times New Roman"/>
                      </a:endParaRPr>
                    </a:p>
                  </a:txBody>
                  <a:tcPr marL="90627" marR="90627" marT="45314" marB="4531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3853918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a:p>
        </p:txBody>
      </p:sp>
      <p:sp>
        <p:nvSpPr>
          <p:cNvPr id="45"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46"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2" name="Title 1">
            <a:extLst>
              <a:ext uri="{FF2B5EF4-FFF2-40B4-BE49-F238E27FC236}">
                <a16:creationId xmlns:a16="http://schemas.microsoft.com/office/drawing/2014/main" id="{85ECF150-DD99-25B6-689D-657F4E38F5E2}"/>
              </a:ext>
            </a:extLst>
          </p:cNvPr>
          <p:cNvSpPr>
            <a:spLocks noGrp="1"/>
          </p:cNvSpPr>
          <p:nvPr>
            <p:ph type="title"/>
          </p:nvPr>
        </p:nvSpPr>
        <p:spPr>
          <a:xfrm>
            <a:off x="769921" y="658600"/>
            <a:ext cx="5811129" cy="1622322"/>
          </a:xfrm>
        </p:spPr>
        <p:txBody>
          <a:bodyPr>
            <a:normAutofit/>
          </a:bodyPr>
          <a:lstStyle/>
          <a:p>
            <a:r>
              <a:rPr lang="en-US" dirty="0">
                <a:solidFill>
                  <a:srgbClr val="FFFFFF"/>
                </a:solidFill>
              </a:rPr>
              <a:t>Components of Academic Integrity</a:t>
            </a:r>
          </a:p>
        </p:txBody>
      </p:sp>
      <p:pic>
        <p:nvPicPr>
          <p:cNvPr id="5" name="Picture 4" descr="Stack of hardcover books without spine titles">
            <a:extLst>
              <a:ext uri="{FF2B5EF4-FFF2-40B4-BE49-F238E27FC236}">
                <a16:creationId xmlns:a16="http://schemas.microsoft.com/office/drawing/2014/main" id="{04454B39-EFAA-2E71-A6A3-1B2219EE65E1}"/>
              </a:ext>
            </a:extLst>
          </p:cNvPr>
          <p:cNvPicPr>
            <a:picLocks noChangeAspect="1"/>
          </p:cNvPicPr>
          <p:nvPr/>
        </p:nvPicPr>
        <p:blipFill>
          <a:blip r:embed="rId3"/>
          <a:srcRect l="37550" r="6864"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47" name="Rectangle 46">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Oval 47">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Oval 48">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18" name="Content Placeholder 2">
            <a:extLst>
              <a:ext uri="{FF2B5EF4-FFF2-40B4-BE49-F238E27FC236}">
                <a16:creationId xmlns:a16="http://schemas.microsoft.com/office/drawing/2014/main" id="{2ACF779D-7D9E-A3CE-E457-B0535BC9EDB8}"/>
              </a:ext>
            </a:extLst>
          </p:cNvPr>
          <p:cNvGraphicFramePr>
            <a:graphicFrameLocks noGrp="1"/>
          </p:cNvGraphicFramePr>
          <p:nvPr>
            <p:ph idx="1"/>
            <p:extLst>
              <p:ext uri="{D42A27DB-BD31-4B8C-83A1-F6EECF244321}">
                <p14:modId xmlns:p14="http://schemas.microsoft.com/office/powerpoint/2010/main" val="621932478"/>
              </p:ext>
            </p:extLst>
          </p:nvPr>
        </p:nvGraphicFramePr>
        <p:xfrm>
          <a:off x="639098" y="2418735"/>
          <a:ext cx="6072776" cy="33679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77A415EE-DD67-801B-BE09-C39CB52AF17B}"/>
              </a:ext>
            </a:extLst>
          </p:cNvPr>
          <p:cNvSpPr txBox="1"/>
          <p:nvPr/>
        </p:nvSpPr>
        <p:spPr>
          <a:xfrm>
            <a:off x="2228366" y="5698831"/>
            <a:ext cx="4445328" cy="461665"/>
          </a:xfrm>
          <a:prstGeom prst="rect">
            <a:avLst/>
          </a:prstGeom>
          <a:noFill/>
        </p:spPr>
        <p:txBody>
          <a:bodyPr wrap="square">
            <a:spAutoFit/>
          </a:bodyPr>
          <a:lstStyle/>
          <a:p>
            <a:pPr marL="457200" algn="r">
              <a:spcAft>
                <a:spcPts val="1000"/>
              </a:spcAft>
            </a:pPr>
            <a:r>
              <a:rPr lang="en-US" sz="1200" b="0" i="0" dirty="0">
                <a:effectLst/>
              </a:rPr>
              <a:t>Adapted from https://</a:t>
            </a:r>
            <a:r>
              <a:rPr lang="en-US" sz="1200" b="0" i="0" dirty="0" err="1">
                <a:effectLst/>
              </a:rPr>
              <a:t>policy.unimelb.edu.au</a:t>
            </a:r>
            <a:r>
              <a:rPr lang="en-US" sz="1200" b="0" i="0" dirty="0">
                <a:effectLst/>
              </a:rPr>
              <a:t>/MPF1310/#section-0</a:t>
            </a:r>
          </a:p>
        </p:txBody>
      </p:sp>
    </p:spTree>
    <p:extLst>
      <p:ext uri="{BB962C8B-B14F-4D97-AF65-F5344CB8AC3E}">
        <p14:creationId xmlns:p14="http://schemas.microsoft.com/office/powerpoint/2010/main" val="4152609256"/>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F28DDD-9641-43BA-944D-79B068705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86F2CD83-B064-C0A9-2E9D-E85F03643242}"/>
              </a:ext>
            </a:extLst>
          </p:cNvPr>
          <p:cNvSpPr>
            <a:spLocks noGrp="1"/>
          </p:cNvSpPr>
          <p:nvPr>
            <p:ph type="title"/>
          </p:nvPr>
        </p:nvSpPr>
        <p:spPr>
          <a:xfrm>
            <a:off x="746228" y="1037967"/>
            <a:ext cx="3054091" cy="4709131"/>
          </a:xfrm>
        </p:spPr>
        <p:txBody>
          <a:bodyPr anchor="ctr">
            <a:normAutofit/>
          </a:bodyPr>
          <a:lstStyle/>
          <a:p>
            <a:r>
              <a:rPr lang="en-US" dirty="0">
                <a:solidFill>
                  <a:schemeClr val="accent1"/>
                </a:solidFill>
              </a:rPr>
              <a:t>What to Capitalize</a:t>
            </a:r>
          </a:p>
        </p:txBody>
      </p:sp>
      <p:sp>
        <p:nvSpPr>
          <p:cNvPr id="11" name="Rectangle 10">
            <a:extLst>
              <a:ext uri="{FF2B5EF4-FFF2-40B4-BE49-F238E27FC236}">
                <a16:creationId xmlns:a16="http://schemas.microsoft.com/office/drawing/2014/main" id="{32AA2954-062E-4B72-A97B-0B066FB15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10CA29A6-E0B1-40CD-ADF7-7B8E932A3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5" name="Rectangle 14">
            <a:extLst>
              <a:ext uri="{FF2B5EF4-FFF2-40B4-BE49-F238E27FC236}">
                <a16:creationId xmlns:a16="http://schemas.microsoft.com/office/drawing/2014/main" id="{8DD5F866-AD72-475A-B6C6-54E4577D4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7" name="Rectangle 16">
            <a:extLst>
              <a:ext uri="{FF2B5EF4-FFF2-40B4-BE49-F238E27FC236}">
                <a16:creationId xmlns:a16="http://schemas.microsoft.com/office/drawing/2014/main" id="{C02BAD4C-6EA9-4F10-92D4-A1C8C53DA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5" name="Content Placeholder 2">
            <a:extLst>
              <a:ext uri="{FF2B5EF4-FFF2-40B4-BE49-F238E27FC236}">
                <a16:creationId xmlns:a16="http://schemas.microsoft.com/office/drawing/2014/main" id="{C3407DEE-EE3F-8CBB-5254-E7E931331462}"/>
              </a:ext>
            </a:extLst>
          </p:cNvPr>
          <p:cNvGraphicFramePr>
            <a:graphicFrameLocks noGrp="1"/>
          </p:cNvGraphicFramePr>
          <p:nvPr>
            <p:ph idx="1"/>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2791782"/>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75F28DDD-9641-43BA-944D-79B068705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A9960B92-F0C4-B737-9849-3C6C3E986084}"/>
              </a:ext>
            </a:extLst>
          </p:cNvPr>
          <p:cNvSpPr>
            <a:spLocks noGrp="1"/>
          </p:cNvSpPr>
          <p:nvPr>
            <p:ph type="title"/>
          </p:nvPr>
        </p:nvSpPr>
        <p:spPr>
          <a:xfrm>
            <a:off x="746228" y="1037967"/>
            <a:ext cx="3054091" cy="4709131"/>
          </a:xfrm>
        </p:spPr>
        <p:txBody>
          <a:bodyPr anchor="ctr">
            <a:normAutofit/>
          </a:bodyPr>
          <a:lstStyle/>
          <a:p>
            <a:r>
              <a:rPr lang="en-US" dirty="0">
                <a:solidFill>
                  <a:schemeClr val="accent1"/>
                </a:solidFill>
              </a:rPr>
              <a:t>Words and terms from other languages</a:t>
            </a:r>
          </a:p>
        </p:txBody>
      </p:sp>
      <p:sp>
        <p:nvSpPr>
          <p:cNvPr id="34" name="Rectangle 33">
            <a:extLst>
              <a:ext uri="{FF2B5EF4-FFF2-40B4-BE49-F238E27FC236}">
                <a16:creationId xmlns:a16="http://schemas.microsoft.com/office/drawing/2014/main" id="{32AA2954-062E-4B72-A97B-0B066FB15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6" name="Rectangle 35">
            <a:extLst>
              <a:ext uri="{FF2B5EF4-FFF2-40B4-BE49-F238E27FC236}">
                <a16:creationId xmlns:a16="http://schemas.microsoft.com/office/drawing/2014/main" id="{10CA29A6-E0B1-40CD-ADF7-7B8E932A3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8" name="Rectangle 37">
            <a:extLst>
              <a:ext uri="{FF2B5EF4-FFF2-40B4-BE49-F238E27FC236}">
                <a16:creationId xmlns:a16="http://schemas.microsoft.com/office/drawing/2014/main" id="{8DD5F866-AD72-475A-B6C6-54E4577D4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0" name="Rectangle 39">
            <a:extLst>
              <a:ext uri="{FF2B5EF4-FFF2-40B4-BE49-F238E27FC236}">
                <a16:creationId xmlns:a16="http://schemas.microsoft.com/office/drawing/2014/main" id="{C02BAD4C-6EA9-4F10-92D4-A1C8C53DA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27" name="Content Placeholder 2">
            <a:extLst>
              <a:ext uri="{FF2B5EF4-FFF2-40B4-BE49-F238E27FC236}">
                <a16:creationId xmlns:a16="http://schemas.microsoft.com/office/drawing/2014/main" id="{DEEA2134-8C3D-21FE-FE69-0DDA17ED4B61}"/>
              </a:ext>
            </a:extLst>
          </p:cNvPr>
          <p:cNvGraphicFramePr>
            <a:graphicFrameLocks noGrp="1"/>
          </p:cNvGraphicFramePr>
          <p:nvPr>
            <p:ph idx="1"/>
          </p:nvPr>
        </p:nvGraphicFramePr>
        <p:xfrm>
          <a:off x="4598438" y="1037967"/>
          <a:ext cx="7012370" cy="495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0951986"/>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47490-DEA8-FB4B-B457-43BE60CA53A8}"/>
              </a:ext>
            </a:extLst>
          </p:cNvPr>
          <p:cNvSpPr>
            <a:spLocks noGrp="1"/>
          </p:cNvSpPr>
          <p:nvPr>
            <p:ph type="title"/>
          </p:nvPr>
        </p:nvSpPr>
        <p:spPr>
          <a:xfrm>
            <a:off x="581192" y="702156"/>
            <a:ext cx="11029616" cy="1013800"/>
          </a:xfrm>
        </p:spPr>
        <p:txBody>
          <a:bodyPr>
            <a:normAutofit/>
          </a:bodyPr>
          <a:lstStyle/>
          <a:p>
            <a:r>
              <a:rPr lang="en-US"/>
              <a:t>Citing Specific types of sources</a:t>
            </a:r>
          </a:p>
        </p:txBody>
      </p:sp>
      <p:pic>
        <p:nvPicPr>
          <p:cNvPr id="5" name="Picture 4" descr="A top view of books with different cover colours">
            <a:extLst>
              <a:ext uri="{FF2B5EF4-FFF2-40B4-BE49-F238E27FC236}">
                <a16:creationId xmlns:a16="http://schemas.microsoft.com/office/drawing/2014/main" id="{B2CBDB80-C00F-E793-D1C4-D240379BEC69}"/>
              </a:ext>
            </a:extLst>
          </p:cNvPr>
          <p:cNvPicPr>
            <a:picLocks noChangeAspect="1"/>
          </p:cNvPicPr>
          <p:nvPr/>
        </p:nvPicPr>
        <p:blipFill rotWithShape="1">
          <a:blip r:embed="rId3"/>
          <a:srcRect t="15545" r="-3" b="10918"/>
          <a:stretch/>
        </p:blipFill>
        <p:spPr>
          <a:xfrm>
            <a:off x="455353" y="2180495"/>
            <a:ext cx="5278182" cy="3975349"/>
          </a:xfrm>
          <a:prstGeom prst="rect">
            <a:avLst/>
          </a:prstGeom>
        </p:spPr>
      </p:pic>
      <p:sp>
        <p:nvSpPr>
          <p:cNvPr id="3" name="Content Placeholder 2">
            <a:extLst>
              <a:ext uri="{FF2B5EF4-FFF2-40B4-BE49-F238E27FC236}">
                <a16:creationId xmlns:a16="http://schemas.microsoft.com/office/drawing/2014/main" id="{D39F0A9C-5913-5F4A-53BA-B8BC0193C145}"/>
              </a:ext>
            </a:extLst>
          </p:cNvPr>
          <p:cNvSpPr>
            <a:spLocks noGrp="1"/>
          </p:cNvSpPr>
          <p:nvPr>
            <p:ph idx="1"/>
          </p:nvPr>
        </p:nvSpPr>
        <p:spPr>
          <a:xfrm>
            <a:off x="6005385" y="2180495"/>
            <a:ext cx="5731262" cy="3219407"/>
          </a:xfrm>
        </p:spPr>
        <p:txBody>
          <a:bodyPr>
            <a:normAutofit fontScale="92500" lnSpcReduction="20000"/>
          </a:bodyPr>
          <a:lstStyle/>
          <a:p>
            <a:pPr marL="0" indent="0">
              <a:buNone/>
            </a:pPr>
            <a:r>
              <a:rPr lang="en-US" sz="2000" b="1" dirty="0"/>
              <a:t>The Writing Center provides citation guides that provide examples of how to cite the following:</a:t>
            </a:r>
          </a:p>
          <a:p>
            <a:r>
              <a:rPr lang="en-US" sz="1900" b="1" dirty="0"/>
              <a:t>Books</a:t>
            </a:r>
            <a:r>
              <a:rPr lang="en-US" sz="1900" dirty="0"/>
              <a:t>: chapters of books, edited and/or translated books, ebooks, various editions (2</a:t>
            </a:r>
            <a:r>
              <a:rPr lang="en-US" sz="1900" baseline="30000" dirty="0"/>
              <a:t>nd</a:t>
            </a:r>
            <a:r>
              <a:rPr lang="en-US" sz="1900" dirty="0"/>
              <a:t>, rev. ed., etc.), multi-volume series, etc.</a:t>
            </a:r>
          </a:p>
          <a:p>
            <a:r>
              <a:rPr lang="en-US" sz="1900" b="1" dirty="0"/>
              <a:t>Commentaries</a:t>
            </a:r>
          </a:p>
          <a:p>
            <a:r>
              <a:rPr lang="en-US" sz="1900" b="1" dirty="0"/>
              <a:t>Journal articles:</a:t>
            </a:r>
            <a:r>
              <a:rPr lang="en-US" sz="1900" dirty="0"/>
              <a:t> hard copies and online</a:t>
            </a:r>
          </a:p>
          <a:p>
            <a:r>
              <a:rPr lang="en-US" sz="1900" b="1" dirty="0"/>
              <a:t>Website content </a:t>
            </a:r>
            <a:r>
              <a:rPr lang="en-US" sz="1900" dirty="0"/>
              <a:t>(use caution and cite sparingly!)</a:t>
            </a:r>
          </a:p>
          <a:p>
            <a:r>
              <a:rPr lang="en-US" sz="1900" b="1" dirty="0"/>
              <a:t>The Bible</a:t>
            </a:r>
          </a:p>
          <a:p>
            <a:r>
              <a:rPr lang="en-US" sz="1900" b="1" dirty="0"/>
              <a:t>Class Lectures</a:t>
            </a:r>
            <a:endParaRPr lang="en-US" sz="1900" dirty="0"/>
          </a:p>
        </p:txBody>
      </p:sp>
      <p:sp>
        <p:nvSpPr>
          <p:cNvPr id="4" name="TextBox 3">
            <a:extLst>
              <a:ext uri="{FF2B5EF4-FFF2-40B4-BE49-F238E27FC236}">
                <a16:creationId xmlns:a16="http://schemas.microsoft.com/office/drawing/2014/main" id="{8844699E-9A6D-EB58-CF12-743E215FB740}"/>
              </a:ext>
            </a:extLst>
          </p:cNvPr>
          <p:cNvSpPr txBox="1"/>
          <p:nvPr/>
        </p:nvSpPr>
        <p:spPr>
          <a:xfrm>
            <a:off x="7614445" y="5520708"/>
            <a:ext cx="4293716" cy="954107"/>
          </a:xfrm>
          <a:prstGeom prst="rect">
            <a:avLst/>
          </a:prstGeom>
          <a:noFill/>
        </p:spPr>
        <p:txBody>
          <a:bodyPr wrap="square" rtlCol="0">
            <a:spAutoFit/>
          </a:bodyPr>
          <a:lstStyle/>
          <a:p>
            <a:r>
              <a:rPr lang="en-US" sz="1400" dirty="0"/>
              <a:t>Download two reference guides for citing sources on our </a:t>
            </a:r>
            <a:r>
              <a:rPr lang="en-US" sz="1400" dirty="0">
                <a:solidFill>
                  <a:schemeClr val="accent5"/>
                </a:solidFill>
                <a:hlinkClick r:id="rId4">
                  <a:extLst>
                    <a:ext uri="{A12FA001-AC4F-418D-AE19-62706E023703}">
                      <ahyp:hlinkClr xmlns:ahyp="http://schemas.microsoft.com/office/drawing/2018/hyperlinkcolor" val="tx"/>
                    </a:ext>
                  </a:extLst>
                </a:hlinkClick>
              </a:rPr>
              <a:t>Resources</a:t>
            </a:r>
            <a:r>
              <a:rPr lang="en-US" sz="1400" dirty="0"/>
              <a:t> page:</a:t>
            </a:r>
          </a:p>
          <a:p>
            <a:pPr marL="346075" indent="-166688">
              <a:buFont typeface="Arial" panose="020B0604020202020204" pitchFamily="34" charset="0"/>
              <a:buChar char="•"/>
            </a:pPr>
            <a:r>
              <a:rPr lang="en-US" sz="1400" dirty="0"/>
              <a:t>Citing Common Sources in Turabian</a:t>
            </a:r>
          </a:p>
          <a:p>
            <a:pPr marL="346075" indent="-166688">
              <a:buFont typeface="Arial" panose="020B0604020202020204" pitchFamily="34" charset="0"/>
              <a:buChar char="•"/>
            </a:pPr>
            <a:r>
              <a:rPr lang="en-US" sz="1400" dirty="0"/>
              <a:t>Guidance for Research Papers</a:t>
            </a:r>
          </a:p>
        </p:txBody>
      </p:sp>
      <p:pic>
        <p:nvPicPr>
          <p:cNvPr id="7" name="Graphic 6" descr="Download with solid fill">
            <a:hlinkClick r:id="rId4"/>
            <a:extLst>
              <a:ext uri="{FF2B5EF4-FFF2-40B4-BE49-F238E27FC236}">
                <a16:creationId xmlns:a16="http://schemas.microsoft.com/office/drawing/2014/main" id="{77673A0F-839A-E72B-9EB5-88B56E7DC6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16749" y="5642161"/>
            <a:ext cx="711199" cy="711199"/>
          </a:xfrm>
          <a:prstGeom prst="rect">
            <a:avLst/>
          </a:prstGeom>
        </p:spPr>
      </p:pic>
    </p:spTree>
    <p:extLst>
      <p:ext uri="{BB962C8B-B14F-4D97-AF65-F5344CB8AC3E}">
        <p14:creationId xmlns:p14="http://schemas.microsoft.com/office/powerpoint/2010/main" val="683661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1" name="Rectangle 50">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F382B345-B834-2BA6-9101-A2CFF086B8D1}"/>
              </a:ext>
            </a:extLst>
          </p:cNvPr>
          <p:cNvSpPr>
            <a:spLocks noGrp="1"/>
          </p:cNvSpPr>
          <p:nvPr>
            <p:ph type="title"/>
          </p:nvPr>
        </p:nvSpPr>
        <p:spPr>
          <a:xfrm>
            <a:off x="764110" y="826346"/>
            <a:ext cx="3171905" cy="1013800"/>
          </a:xfrm>
        </p:spPr>
        <p:txBody>
          <a:bodyPr vert="horz" lIns="91440" tIns="45720" rIns="91440" bIns="45720" rtlCol="0" anchor="b">
            <a:normAutofit/>
          </a:bodyPr>
          <a:lstStyle/>
          <a:p>
            <a:r>
              <a:rPr lang="en-US" sz="3200" dirty="0">
                <a:solidFill>
                  <a:srgbClr val="FFFFFF"/>
                </a:solidFill>
              </a:rPr>
              <a:t>Citing Books</a:t>
            </a:r>
          </a:p>
        </p:txBody>
      </p:sp>
      <p:grpSp>
        <p:nvGrpSpPr>
          <p:cNvPr id="53" name="Group 52">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54" name="Rectangle 53">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5" name="Rectangle 54">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6" name="Rectangle 55">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graphicFrame>
        <p:nvGraphicFramePr>
          <p:cNvPr id="4" name="Table 3">
            <a:extLst>
              <a:ext uri="{FF2B5EF4-FFF2-40B4-BE49-F238E27FC236}">
                <a16:creationId xmlns:a16="http://schemas.microsoft.com/office/drawing/2014/main" id="{1F2F3E74-12B3-7621-287E-45037A6AEA0E}"/>
              </a:ext>
            </a:extLst>
          </p:cNvPr>
          <p:cNvGraphicFramePr>
            <a:graphicFrameLocks noGrp="1"/>
          </p:cNvGraphicFramePr>
          <p:nvPr/>
        </p:nvGraphicFramePr>
        <p:xfrm>
          <a:off x="4568800" y="978687"/>
          <a:ext cx="6866507" cy="4953367"/>
        </p:xfrm>
        <a:graphic>
          <a:graphicData uri="http://schemas.openxmlformats.org/drawingml/2006/table">
            <a:tbl>
              <a:tblPr firstRow="1" bandRow="1">
                <a:tableStyleId>{F5AB1C69-6EDB-4FF4-983F-18BD219EF322}</a:tableStyleId>
              </a:tblPr>
              <a:tblGrid>
                <a:gridCol w="2017057">
                  <a:extLst>
                    <a:ext uri="{9D8B030D-6E8A-4147-A177-3AD203B41FA5}">
                      <a16:colId xmlns:a16="http://schemas.microsoft.com/office/drawing/2014/main" val="20000"/>
                    </a:ext>
                  </a:extLst>
                </a:gridCol>
                <a:gridCol w="4849450">
                  <a:extLst>
                    <a:ext uri="{9D8B030D-6E8A-4147-A177-3AD203B41FA5}">
                      <a16:colId xmlns:a16="http://schemas.microsoft.com/office/drawing/2014/main" val="20001"/>
                    </a:ext>
                  </a:extLst>
                </a:gridCol>
              </a:tblGrid>
              <a:tr h="693426">
                <a:tc>
                  <a:txBody>
                    <a:bodyPr/>
                    <a:lstStyle/>
                    <a:p>
                      <a:pPr algn="ctr"/>
                      <a:r>
                        <a:rPr lang="en-US" sz="1900"/>
                        <a:t>Type of Source</a:t>
                      </a:r>
                    </a:p>
                  </a:txBody>
                  <a:tcPr marL="76112" marR="76112" marT="38057" marB="38057"/>
                </a:tc>
                <a:tc>
                  <a:txBody>
                    <a:bodyPr/>
                    <a:lstStyle/>
                    <a:p>
                      <a:pPr algn="ctr"/>
                      <a:r>
                        <a:rPr lang="en-US" sz="1900" dirty="0"/>
                        <a:t>Footnote</a:t>
                      </a:r>
                    </a:p>
                    <a:p>
                      <a:pPr algn="ctr"/>
                      <a:r>
                        <a:rPr lang="en-US" sz="1900" baseline="0" dirty="0"/>
                        <a:t>Bibliography</a:t>
                      </a:r>
                      <a:endParaRPr lang="en-US" sz="1900" dirty="0"/>
                    </a:p>
                  </a:txBody>
                  <a:tcPr marL="76112" marR="76112" marT="38057" marB="38057"/>
                </a:tc>
                <a:extLst>
                  <a:ext uri="{0D108BD9-81ED-4DB2-BD59-A6C34878D82A}">
                    <a16:rowId xmlns:a16="http://schemas.microsoft.com/office/drawing/2014/main" val="10000"/>
                  </a:ext>
                </a:extLst>
              </a:tr>
              <a:tr h="1334033">
                <a:tc>
                  <a:txBody>
                    <a:bodyPr/>
                    <a:lstStyle/>
                    <a:p>
                      <a:r>
                        <a:rPr lang="en-US" sz="1400" b="1" kern="1200" dirty="0">
                          <a:solidFill>
                            <a:schemeClr val="dk1"/>
                          </a:solidFill>
                          <a:effectLst/>
                        </a:rPr>
                        <a:t>Book, Basic order</a:t>
                      </a:r>
                      <a:r>
                        <a:rPr lang="en-US" sz="1400" dirty="0">
                          <a:effectLst/>
                        </a:rPr>
                        <a:t> </a:t>
                      </a:r>
                      <a:endParaRPr lang="en-US" sz="1400" dirty="0"/>
                    </a:p>
                  </a:txBody>
                  <a:tcPr marL="76112" marR="76112" marT="38057" marB="38057"/>
                </a:tc>
                <a:tc>
                  <a:txBody>
                    <a:bodyPr/>
                    <a:lstStyle/>
                    <a:p>
                      <a:pPr marL="0" indent="457200"/>
                      <a:r>
                        <a:rPr lang="en-US" sz="1400" kern="1200" baseline="30000" dirty="0">
                          <a:solidFill>
                            <a:schemeClr val="dk1"/>
                          </a:solidFill>
                          <a:effectLst/>
                        </a:rPr>
                        <a:t>1</a:t>
                      </a:r>
                      <a:r>
                        <a:rPr lang="en-US" sz="1400" dirty="0"/>
                        <a:t>Author’s First and Last Names</a:t>
                      </a:r>
                      <a:r>
                        <a:rPr lang="en-US" sz="1400" kern="1200" dirty="0">
                          <a:solidFill>
                            <a:schemeClr val="dk1"/>
                          </a:solidFill>
                          <a:effectLst/>
                        </a:rPr>
                        <a:t>, </a:t>
                      </a:r>
                      <a:r>
                        <a:rPr lang="en-US" sz="1400" i="1" kern="1200" dirty="0">
                          <a:solidFill>
                            <a:schemeClr val="dk1"/>
                          </a:solidFill>
                          <a:effectLst/>
                        </a:rPr>
                        <a:t>Book Title</a:t>
                      </a:r>
                      <a:r>
                        <a:rPr lang="en-US" sz="1400" kern="1200" dirty="0">
                          <a:solidFill>
                            <a:schemeClr val="dk1"/>
                          </a:solidFill>
                          <a:effectLst/>
                        </a:rPr>
                        <a:t>, ed., trans., Series, Edition, vol. (City, ST: Publisher, Year), Pages.</a:t>
                      </a:r>
                      <a:r>
                        <a:rPr lang="en-US" sz="1400" dirty="0">
                          <a:effectLst/>
                        </a:rPr>
                        <a:t> </a:t>
                      </a:r>
                      <a:endParaRPr lang="en-US" sz="1400" kern="1200" dirty="0">
                        <a:solidFill>
                          <a:schemeClr val="dk1"/>
                        </a:solidFill>
                        <a:effectLst/>
                      </a:endParaRPr>
                    </a:p>
                    <a:p>
                      <a:endParaRPr lang="en-US" sz="1400" kern="1200" dirty="0">
                        <a:solidFill>
                          <a:schemeClr val="dk1"/>
                        </a:solidFill>
                        <a:effectLst/>
                      </a:endParaRPr>
                    </a:p>
                    <a:p>
                      <a:pPr marL="520700" indent="-520700"/>
                      <a:r>
                        <a:rPr lang="en-US" sz="1400" dirty="0"/>
                        <a:t>Author’s Last Name, Author’s First Name</a:t>
                      </a:r>
                      <a:r>
                        <a:rPr lang="en-US" sz="1400" kern="1200" dirty="0">
                          <a:solidFill>
                            <a:schemeClr val="dk1"/>
                          </a:solidFill>
                          <a:effectLst/>
                        </a:rPr>
                        <a:t>. </a:t>
                      </a:r>
                      <a:r>
                        <a:rPr lang="en-US" sz="1400" i="1" kern="1200" dirty="0">
                          <a:solidFill>
                            <a:schemeClr val="dk1"/>
                          </a:solidFill>
                          <a:effectLst/>
                        </a:rPr>
                        <a:t>Book Title</a:t>
                      </a:r>
                      <a:r>
                        <a:rPr lang="en-US" sz="1400" kern="1200" dirty="0">
                          <a:solidFill>
                            <a:schemeClr val="dk1"/>
                          </a:solidFill>
                          <a:effectLst/>
                        </a:rPr>
                        <a:t>. Ed. Trans. Series. Edition. Vol. City, ST: Publisher, Year.</a:t>
                      </a:r>
                      <a:r>
                        <a:rPr lang="en-US" sz="1400" dirty="0">
                          <a:effectLst/>
                        </a:rPr>
                        <a:t> </a:t>
                      </a:r>
                    </a:p>
                  </a:txBody>
                  <a:tcPr marL="76112" marR="76112" marT="38057" marB="38057"/>
                </a:tc>
                <a:extLst>
                  <a:ext uri="{0D108BD9-81ED-4DB2-BD59-A6C34878D82A}">
                    <a16:rowId xmlns:a16="http://schemas.microsoft.com/office/drawing/2014/main" val="10001"/>
                  </a:ext>
                </a:extLst>
              </a:tr>
              <a:tr h="1334033">
                <a:tc>
                  <a:txBody>
                    <a:bodyPr/>
                    <a:lstStyle/>
                    <a:p>
                      <a:r>
                        <a:rPr lang="en-US" sz="1400" b="1" kern="1200">
                          <a:solidFill>
                            <a:schemeClr val="dk1"/>
                          </a:solidFill>
                          <a:effectLst/>
                        </a:rPr>
                        <a:t>Book</a:t>
                      </a:r>
                    </a:p>
                    <a:p>
                      <a:r>
                        <a:rPr lang="en-US" sz="1400" kern="1200">
                          <a:solidFill>
                            <a:schemeClr val="dk1"/>
                          </a:solidFill>
                          <a:effectLst/>
                        </a:rPr>
                        <a:t>(17.1)</a:t>
                      </a:r>
                      <a:r>
                        <a:rPr lang="en-US" sz="1400">
                          <a:effectLst/>
                        </a:rPr>
                        <a:t> </a:t>
                      </a:r>
                      <a:endParaRPr lang="en-US" sz="1400"/>
                    </a:p>
                  </a:txBody>
                  <a:tcPr marL="76112" marR="76112" marT="38057" marB="38057"/>
                </a:tc>
                <a:tc>
                  <a:txBody>
                    <a:bodyPr/>
                    <a:lstStyle/>
                    <a:p>
                      <a:pPr marL="0" indent="457200"/>
                      <a:r>
                        <a:rPr lang="en-US" sz="1400" kern="1200" baseline="30000" dirty="0">
                          <a:solidFill>
                            <a:schemeClr val="dk1"/>
                          </a:solidFill>
                          <a:effectLst/>
                        </a:rPr>
                        <a:t>2 </a:t>
                      </a:r>
                      <a:r>
                        <a:rPr lang="en-US" sz="1400" kern="1200" dirty="0">
                          <a:solidFill>
                            <a:schemeClr val="dk1"/>
                          </a:solidFill>
                          <a:effectLst/>
                        </a:rPr>
                        <a:t>Katie Kitamura, </a:t>
                      </a:r>
                      <a:r>
                        <a:rPr lang="en-US" sz="1400" i="1" kern="1200" dirty="0">
                          <a:solidFill>
                            <a:schemeClr val="dk1"/>
                          </a:solidFill>
                          <a:effectLst/>
                        </a:rPr>
                        <a:t>A Separation </a:t>
                      </a:r>
                      <a:r>
                        <a:rPr lang="en-US" sz="1400" kern="1200" dirty="0">
                          <a:solidFill>
                            <a:schemeClr val="dk1"/>
                          </a:solidFill>
                          <a:effectLst/>
                        </a:rPr>
                        <a:t>(New York: Riverhead Books, 2017), 25.</a:t>
                      </a:r>
                      <a:r>
                        <a:rPr lang="en-US" sz="1400" dirty="0">
                          <a:effectLst/>
                        </a:rPr>
                        <a:t> </a:t>
                      </a:r>
                    </a:p>
                    <a:p>
                      <a:endParaRPr lang="en-US" sz="1400" dirty="0"/>
                    </a:p>
                    <a:p>
                      <a:pPr marL="520700" indent="-520700"/>
                      <a:r>
                        <a:rPr lang="en-US" sz="1400" kern="1200" dirty="0" err="1">
                          <a:solidFill>
                            <a:schemeClr val="dk1"/>
                          </a:solidFill>
                          <a:effectLst/>
                        </a:rPr>
                        <a:t>Schüssler</a:t>
                      </a:r>
                      <a:r>
                        <a:rPr lang="en-US" sz="1400" kern="1200" dirty="0">
                          <a:solidFill>
                            <a:schemeClr val="dk1"/>
                          </a:solidFill>
                          <a:effectLst/>
                        </a:rPr>
                        <a:t> </a:t>
                      </a:r>
                      <a:r>
                        <a:rPr lang="en-US" sz="1400" kern="1200" dirty="0" err="1">
                          <a:solidFill>
                            <a:schemeClr val="dk1"/>
                          </a:solidFill>
                          <a:effectLst/>
                        </a:rPr>
                        <a:t>Fiorenza</a:t>
                      </a:r>
                      <a:r>
                        <a:rPr lang="en-US" sz="1400" kern="1200" dirty="0">
                          <a:solidFill>
                            <a:schemeClr val="dk1"/>
                          </a:solidFill>
                          <a:effectLst/>
                        </a:rPr>
                        <a:t>, Elisabeth. </a:t>
                      </a:r>
                      <a:r>
                        <a:rPr lang="en-US" sz="1400" i="1" kern="1200" dirty="0">
                          <a:solidFill>
                            <a:schemeClr val="dk1"/>
                          </a:solidFill>
                          <a:effectLst/>
                        </a:rPr>
                        <a:t>In Memory of Her: A Feminist Theological</a:t>
                      </a:r>
                      <a:r>
                        <a:rPr lang="en-US" sz="1400" i="1" kern="1200" baseline="0" dirty="0">
                          <a:solidFill>
                            <a:schemeClr val="dk1"/>
                          </a:solidFill>
                          <a:effectLst/>
                        </a:rPr>
                        <a:t> </a:t>
                      </a:r>
                      <a:r>
                        <a:rPr lang="en-US" sz="1400" i="1" kern="1200" dirty="0">
                          <a:solidFill>
                            <a:schemeClr val="dk1"/>
                          </a:solidFill>
                          <a:effectLst/>
                        </a:rPr>
                        <a:t>Reconstruction of Christian Origins</a:t>
                      </a:r>
                      <a:r>
                        <a:rPr lang="en-US" sz="1400" kern="1200" dirty="0">
                          <a:solidFill>
                            <a:schemeClr val="dk1"/>
                          </a:solidFill>
                          <a:effectLst/>
                        </a:rPr>
                        <a:t>. New York: Crossroad, 1984.</a:t>
                      </a:r>
                      <a:r>
                        <a:rPr lang="en-US" sz="1400" dirty="0">
                          <a:effectLst/>
                        </a:rPr>
                        <a:t> </a:t>
                      </a:r>
                      <a:endParaRPr lang="en-US" sz="1400" dirty="0"/>
                    </a:p>
                  </a:txBody>
                  <a:tcPr marL="76112" marR="76112" marT="38057" marB="38057"/>
                </a:tc>
                <a:extLst>
                  <a:ext uri="{0D108BD9-81ED-4DB2-BD59-A6C34878D82A}">
                    <a16:rowId xmlns:a16="http://schemas.microsoft.com/office/drawing/2014/main" val="10002"/>
                  </a:ext>
                </a:extLst>
              </a:tr>
              <a:tr h="1537862">
                <a:tc>
                  <a:txBody>
                    <a:bodyPr/>
                    <a:lstStyle/>
                    <a:p>
                      <a:r>
                        <a:rPr lang="en-US" sz="1400" b="1" kern="1200">
                          <a:solidFill>
                            <a:schemeClr val="dk1"/>
                          </a:solidFill>
                          <a:effectLst/>
                        </a:rPr>
                        <a:t>Editor or Translator </a:t>
                      </a:r>
                    </a:p>
                    <a:p>
                      <a:r>
                        <a:rPr lang="en-US" sz="1400" b="1" kern="1200">
                          <a:solidFill>
                            <a:schemeClr val="dk1"/>
                          </a:solidFill>
                          <a:effectLst/>
                        </a:rPr>
                        <a:t>in addition to author </a:t>
                      </a:r>
                      <a:r>
                        <a:rPr lang="en-US" sz="1400" kern="1200">
                          <a:solidFill>
                            <a:schemeClr val="dk1"/>
                          </a:solidFill>
                          <a:effectLst/>
                        </a:rPr>
                        <a:t>(17.1.1.1)</a:t>
                      </a:r>
                      <a:r>
                        <a:rPr lang="en-US" sz="1400">
                          <a:effectLst/>
                        </a:rPr>
                        <a:t> </a:t>
                      </a:r>
                      <a:endParaRPr lang="en-US" sz="1400"/>
                    </a:p>
                  </a:txBody>
                  <a:tcPr marL="76112" marR="76112" marT="38057" marB="38057"/>
                </a:tc>
                <a:tc>
                  <a:txBody>
                    <a:bodyPr/>
                    <a:lstStyle/>
                    <a:p>
                      <a:pPr marL="0" indent="406400"/>
                      <a:r>
                        <a:rPr lang="en-US" sz="1400" kern="1200" baseline="30000" dirty="0">
                          <a:solidFill>
                            <a:schemeClr val="dk1"/>
                          </a:solidFill>
                          <a:effectLst/>
                        </a:rPr>
                        <a:t>3 </a:t>
                      </a:r>
                      <a:r>
                        <a:rPr lang="en-US" sz="1400" kern="1200" dirty="0">
                          <a:solidFill>
                            <a:schemeClr val="dk1"/>
                          </a:solidFill>
                          <a:effectLst/>
                        </a:rPr>
                        <a:t>Georg Wilhelm Friedrich Hegel, </a:t>
                      </a:r>
                      <a:r>
                        <a:rPr lang="en-US" sz="1400" i="1" kern="1200" dirty="0">
                          <a:solidFill>
                            <a:schemeClr val="dk1"/>
                          </a:solidFill>
                          <a:effectLst/>
                        </a:rPr>
                        <a:t>The Science of Logic</a:t>
                      </a:r>
                      <a:r>
                        <a:rPr lang="en-US" sz="1400" kern="1200" dirty="0">
                          <a:solidFill>
                            <a:schemeClr val="dk1"/>
                          </a:solidFill>
                          <a:effectLst/>
                        </a:rPr>
                        <a:t>, ed. and trans. George di Giovanni (Cambridge: Cambridge University Press, 2010), 642-43.</a:t>
                      </a:r>
                      <a:r>
                        <a:rPr lang="en-US" sz="1400" dirty="0">
                          <a:effectLst/>
                        </a:rPr>
                        <a:t> </a:t>
                      </a:r>
                    </a:p>
                    <a:p>
                      <a:endParaRPr lang="en-US" sz="1400" dirty="0">
                        <a:effectLst/>
                      </a:endParaRPr>
                    </a:p>
                    <a:p>
                      <a:pPr marL="457200" indent="-457200"/>
                      <a:r>
                        <a:rPr lang="en-US" sz="1400" kern="1200" dirty="0">
                          <a:solidFill>
                            <a:schemeClr val="dk1"/>
                          </a:solidFill>
                          <a:effectLst/>
                        </a:rPr>
                        <a:t>Hegel, Georg Wilhelm Friedrich. </a:t>
                      </a:r>
                      <a:r>
                        <a:rPr lang="en-US" sz="1400" i="1" kern="1200" dirty="0">
                          <a:solidFill>
                            <a:schemeClr val="dk1"/>
                          </a:solidFill>
                          <a:effectLst/>
                        </a:rPr>
                        <a:t>The Science of Logic</a:t>
                      </a:r>
                      <a:r>
                        <a:rPr lang="en-US" sz="1400" kern="1200" dirty="0">
                          <a:solidFill>
                            <a:schemeClr val="dk1"/>
                          </a:solidFill>
                          <a:effectLst/>
                        </a:rPr>
                        <a:t>. Edited and translated by George di Giovanni. Cambridge: Cambridge University Press, 2010.</a:t>
                      </a:r>
                      <a:r>
                        <a:rPr lang="en-US" sz="1400" dirty="0">
                          <a:effectLst/>
                        </a:rPr>
                        <a:t> </a:t>
                      </a:r>
                      <a:endParaRPr lang="en-US" sz="1400" dirty="0"/>
                    </a:p>
                  </a:txBody>
                  <a:tcPr marL="76112" marR="76112" marT="38057" marB="38057"/>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4FFB7D78-F11C-B3CC-BBFB-106798721DD0}"/>
              </a:ext>
            </a:extLst>
          </p:cNvPr>
          <p:cNvSpPr txBox="1"/>
          <p:nvPr/>
        </p:nvSpPr>
        <p:spPr>
          <a:xfrm>
            <a:off x="1444058" y="4304884"/>
            <a:ext cx="2380753"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ill Sans MT" panose="020B0502020104020203"/>
                <a:ea typeface="+mn-ea"/>
                <a:cs typeface="+mn-cs"/>
              </a:rPr>
              <a:t>Pro tip: for examples of how to cite common sources, download a copy of  “Citing Common Sources” on our </a:t>
            </a:r>
            <a:r>
              <a:rPr kumimoji="0" lang="en-US" sz="1600" b="0" i="0" u="none" strike="noStrike" kern="1200" cap="none" spc="0" normalizeH="0" baseline="0" noProof="0" dirty="0">
                <a:ln>
                  <a:noFill/>
                </a:ln>
                <a:solidFill>
                  <a:srgbClr val="66B1CE"/>
                </a:solidFill>
                <a:effectLst/>
                <a:uLnTx/>
                <a:uFillTx/>
                <a:latin typeface="Gill Sans MT" panose="020B0502020104020203"/>
                <a:ea typeface="+mn-ea"/>
                <a:cs typeface="+mn-cs"/>
                <a:hlinkClick r:id="rId2">
                  <a:extLst>
                    <a:ext uri="{A12FA001-AC4F-418D-AE19-62706E023703}">
                      <ahyp:hlinkClr xmlns:ahyp="http://schemas.microsoft.com/office/drawing/2018/hyperlinkcolor" val="tx"/>
                    </a:ext>
                  </a:extLst>
                </a:hlinkClick>
              </a:rPr>
              <a:t>Resources</a:t>
            </a:r>
            <a:r>
              <a:rPr kumimoji="0" lang="en-US" sz="1600" b="0" i="0" u="none" strike="noStrike" kern="1200" cap="none" spc="0" normalizeH="0" baseline="0" noProof="0" dirty="0">
                <a:ln>
                  <a:noFill/>
                </a:ln>
                <a:solidFill>
                  <a:prstClr val="white"/>
                </a:solidFill>
                <a:effectLst/>
                <a:uLnTx/>
                <a:uFillTx/>
                <a:latin typeface="Gill Sans MT" panose="020B0502020104020203"/>
                <a:ea typeface="+mn-ea"/>
                <a:cs typeface="+mn-cs"/>
              </a:rPr>
              <a:t> page.</a:t>
            </a:r>
          </a:p>
        </p:txBody>
      </p:sp>
      <p:pic>
        <p:nvPicPr>
          <p:cNvPr id="6" name="Graphic 5" descr="Download with solid fill">
            <a:hlinkClick r:id="rId2"/>
            <a:extLst>
              <a:ext uri="{FF2B5EF4-FFF2-40B4-BE49-F238E27FC236}">
                <a16:creationId xmlns:a16="http://schemas.microsoft.com/office/drawing/2014/main" id="{D497D354-4263-420D-8A79-41CF7B9EBF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859" y="4734115"/>
            <a:ext cx="711199" cy="711199"/>
          </a:xfrm>
          <a:prstGeom prst="rect">
            <a:avLst/>
          </a:prstGeom>
        </p:spPr>
      </p:pic>
    </p:spTree>
    <p:extLst>
      <p:ext uri="{BB962C8B-B14F-4D97-AF65-F5344CB8AC3E}">
        <p14:creationId xmlns:p14="http://schemas.microsoft.com/office/powerpoint/2010/main" val="2907840491"/>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
                <a:srgbClr val="4D1434"/>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6" name="Rectangle 25">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BC3AEBA7-45F6-7F5B-6D06-EF03E4C890B5}"/>
              </a:ext>
            </a:extLst>
          </p:cNvPr>
          <p:cNvSpPr>
            <a:spLocks noGrp="1"/>
          </p:cNvSpPr>
          <p:nvPr>
            <p:ph type="title"/>
          </p:nvPr>
        </p:nvSpPr>
        <p:spPr>
          <a:xfrm>
            <a:off x="643468" y="1033389"/>
            <a:ext cx="4826256" cy="4825409"/>
          </a:xfrm>
        </p:spPr>
        <p:txBody>
          <a:bodyPr anchor="ctr">
            <a:normAutofit/>
          </a:bodyPr>
          <a:lstStyle/>
          <a:p>
            <a:r>
              <a:rPr lang="en-US" sz="3600" dirty="0">
                <a:solidFill>
                  <a:srgbClr val="FFFFFF"/>
                </a:solidFill>
              </a:rPr>
              <a:t>Citing the Bible: </a:t>
            </a:r>
            <a:br>
              <a:rPr lang="en-US" sz="3000" dirty="0">
                <a:solidFill>
                  <a:srgbClr val="FFFFFF"/>
                </a:solidFill>
              </a:rPr>
            </a:br>
            <a:br>
              <a:rPr lang="en-US" sz="3000" dirty="0">
                <a:solidFill>
                  <a:srgbClr val="FFFFFF"/>
                </a:solidFill>
              </a:rPr>
            </a:br>
            <a:r>
              <a:rPr lang="en-US" sz="2400" dirty="0">
                <a:solidFill>
                  <a:srgbClr val="FFFFFF"/>
                </a:solidFill>
              </a:rPr>
              <a:t>In-text Citations</a:t>
            </a:r>
          </a:p>
        </p:txBody>
      </p:sp>
      <p:sp>
        <p:nvSpPr>
          <p:cNvPr id="23" name="Rectangle 22">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5" name="Rectangle 24">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18220F01-FFCA-8607-D9EE-86DA3F5240EA}"/>
              </a:ext>
            </a:extLst>
          </p:cNvPr>
          <p:cNvSpPr>
            <a:spLocks noGrp="1"/>
          </p:cNvSpPr>
          <p:nvPr>
            <p:ph idx="1"/>
          </p:nvPr>
        </p:nvSpPr>
        <p:spPr>
          <a:xfrm>
            <a:off x="6350720" y="1354917"/>
            <a:ext cx="5692139" cy="5381550"/>
          </a:xfrm>
          <a:ln w="57150">
            <a:noFill/>
          </a:ln>
        </p:spPr>
        <p:txBody>
          <a:bodyPr anchor="ctr">
            <a:noAutofit/>
          </a:bodyPr>
          <a:lstStyle/>
          <a:p>
            <a:pPr lvl="1">
              <a:lnSpc>
                <a:spcPct val="90000"/>
              </a:lnSpc>
            </a:pPr>
            <a:r>
              <a:rPr lang="en-US" sz="2000" i="1" dirty="0">
                <a:solidFill>
                  <a:schemeClr val="accent2">
                    <a:lumMod val="50000"/>
                  </a:schemeClr>
                </a:solidFill>
              </a:rPr>
              <a:t>When quoting scripture: </a:t>
            </a:r>
            <a:r>
              <a:rPr lang="en-US" sz="2000" dirty="0">
                <a:solidFill>
                  <a:schemeClr val="accent2">
                    <a:lumMod val="50000"/>
                  </a:schemeClr>
                </a:solidFill>
              </a:rPr>
              <a:t>Put the full reference in a parenthetical cite. Identify the version. </a:t>
            </a:r>
          </a:p>
          <a:p>
            <a:pPr lvl="2">
              <a:lnSpc>
                <a:spcPct val="90000"/>
              </a:lnSpc>
            </a:pPr>
            <a:r>
              <a:rPr lang="en-US" sz="1800" dirty="0">
                <a:solidFill>
                  <a:schemeClr val="accent2">
                    <a:lumMod val="50000"/>
                  </a:schemeClr>
                </a:solidFill>
              </a:rPr>
              <a:t>“I will build you up again” (Jer. 31:4 NIV).</a:t>
            </a:r>
          </a:p>
          <a:p>
            <a:pPr lvl="1">
              <a:lnSpc>
                <a:spcPct val="90000"/>
              </a:lnSpc>
            </a:pPr>
            <a:r>
              <a:rPr lang="en-US" sz="2000" i="1" dirty="0">
                <a:solidFill>
                  <a:schemeClr val="accent2">
                    <a:lumMod val="50000"/>
                  </a:schemeClr>
                </a:solidFill>
              </a:rPr>
              <a:t>When referring to whole chapters or books: </a:t>
            </a:r>
            <a:r>
              <a:rPr lang="en-US" sz="2000" dirty="0">
                <a:solidFill>
                  <a:schemeClr val="accent2">
                    <a:lumMod val="50000"/>
                  </a:schemeClr>
                </a:solidFill>
              </a:rPr>
              <a:t>Spell out the names of the books.</a:t>
            </a:r>
          </a:p>
          <a:p>
            <a:pPr lvl="2">
              <a:lnSpc>
                <a:spcPct val="90000"/>
              </a:lnSpc>
            </a:pPr>
            <a:r>
              <a:rPr lang="en-US" sz="1800" dirty="0">
                <a:solidFill>
                  <a:schemeClr val="accent2">
                    <a:lumMod val="50000"/>
                  </a:schemeClr>
                </a:solidFill>
              </a:rPr>
              <a:t>Jeremiah 42-44 records the flight of the Jews to Egypt.</a:t>
            </a:r>
          </a:p>
          <a:p>
            <a:pPr lvl="2">
              <a:lnSpc>
                <a:spcPct val="90000"/>
              </a:lnSpc>
            </a:pPr>
            <a:r>
              <a:rPr lang="en-US" sz="1800" dirty="0">
                <a:solidFill>
                  <a:schemeClr val="accent2">
                    <a:lumMod val="50000"/>
                  </a:schemeClr>
                </a:solidFill>
              </a:rPr>
              <a:t>The Jews begin their flight to Egypt In Jeremiah 42.</a:t>
            </a:r>
          </a:p>
          <a:p>
            <a:pPr lvl="1">
              <a:lnSpc>
                <a:spcPct val="90000"/>
              </a:lnSpc>
            </a:pPr>
            <a:r>
              <a:rPr lang="en-US" sz="2000" i="1" dirty="0">
                <a:solidFill>
                  <a:schemeClr val="accent2">
                    <a:lumMod val="50000"/>
                  </a:schemeClr>
                </a:solidFill>
              </a:rPr>
              <a:t>When identifying passages by verse:</a:t>
            </a:r>
            <a:r>
              <a:rPr lang="en-US" sz="2000" dirty="0">
                <a:solidFill>
                  <a:schemeClr val="accent2">
                    <a:lumMod val="50000"/>
                  </a:schemeClr>
                </a:solidFill>
              </a:rPr>
              <a:t> Abbreviate the names of the books.</a:t>
            </a:r>
          </a:p>
          <a:p>
            <a:pPr lvl="2">
              <a:lnSpc>
                <a:spcPct val="90000"/>
              </a:lnSpc>
            </a:pPr>
            <a:r>
              <a:rPr lang="en-US" sz="1800" dirty="0">
                <a:solidFill>
                  <a:schemeClr val="accent2">
                    <a:lumMod val="50000"/>
                  </a:schemeClr>
                </a:solidFill>
              </a:rPr>
              <a:t>In Jer. 31:4 the prophet states, “I will build you up again.” </a:t>
            </a:r>
          </a:p>
          <a:p>
            <a:pPr marL="630000" lvl="2" indent="0">
              <a:lnSpc>
                <a:spcPct val="90000"/>
              </a:lnSpc>
              <a:buNone/>
            </a:pPr>
            <a:endParaRPr lang="en-US" sz="1800" dirty="0">
              <a:solidFill>
                <a:schemeClr val="accent2">
                  <a:lumMod val="50000"/>
                </a:schemeClr>
              </a:solidFill>
            </a:endParaRPr>
          </a:p>
          <a:p>
            <a:pPr marL="324000" lvl="1" indent="0">
              <a:lnSpc>
                <a:spcPct val="90000"/>
              </a:lnSpc>
              <a:buNone/>
            </a:pPr>
            <a:r>
              <a:rPr lang="en-US" sz="1900" i="1" dirty="0">
                <a:solidFill>
                  <a:schemeClr val="accent2">
                    <a:lumMod val="50000"/>
                  </a:schemeClr>
                </a:solidFill>
              </a:rPr>
              <a:t>Note: Never write out the words “chapter(s)” or “verse” after the title of a biblical book, but use the form “Matthew 5,” or “Gal. 5:22-23.” </a:t>
            </a:r>
          </a:p>
          <a:p>
            <a:pPr lvl="1">
              <a:lnSpc>
                <a:spcPct val="90000"/>
              </a:lnSpc>
            </a:pPr>
            <a:endParaRPr lang="en-US" sz="2000" dirty="0">
              <a:solidFill>
                <a:schemeClr val="accent2">
                  <a:lumMod val="50000"/>
                </a:schemeClr>
              </a:solidFill>
            </a:endParaRPr>
          </a:p>
          <a:p>
            <a:pPr lvl="1">
              <a:lnSpc>
                <a:spcPct val="90000"/>
              </a:lnSpc>
            </a:pPr>
            <a:endParaRPr lang="en-US" sz="2000" dirty="0">
              <a:solidFill>
                <a:schemeClr val="accent2">
                  <a:lumMod val="50000"/>
                </a:schemeClr>
              </a:solidFill>
            </a:endParaRPr>
          </a:p>
        </p:txBody>
      </p:sp>
    </p:spTree>
    <p:extLst>
      <p:ext uri="{BB962C8B-B14F-4D97-AF65-F5344CB8AC3E}">
        <p14:creationId xmlns:p14="http://schemas.microsoft.com/office/powerpoint/2010/main" val="1960918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BC3AEBA7-45F6-7F5B-6D06-EF03E4C890B5}"/>
              </a:ext>
            </a:extLst>
          </p:cNvPr>
          <p:cNvSpPr>
            <a:spLocks noGrp="1"/>
          </p:cNvSpPr>
          <p:nvPr>
            <p:ph type="title"/>
          </p:nvPr>
        </p:nvSpPr>
        <p:spPr>
          <a:xfrm>
            <a:off x="746228" y="1073231"/>
            <a:ext cx="3054091" cy="4711539"/>
          </a:xfrm>
        </p:spPr>
        <p:txBody>
          <a:bodyPr anchor="ctr">
            <a:normAutofit/>
          </a:bodyPr>
          <a:lstStyle/>
          <a:p>
            <a:r>
              <a:rPr lang="en-US" sz="3600" dirty="0">
                <a:solidFill>
                  <a:schemeClr val="accent1"/>
                </a:solidFill>
              </a:rPr>
              <a:t>Citing the Bible:</a:t>
            </a:r>
            <a:br>
              <a:rPr lang="en-US" sz="3000" dirty="0">
                <a:solidFill>
                  <a:schemeClr val="accent1"/>
                </a:solidFill>
              </a:rPr>
            </a:br>
            <a:br>
              <a:rPr lang="en-US" sz="3000" dirty="0">
                <a:solidFill>
                  <a:schemeClr val="accent1"/>
                </a:solidFill>
              </a:rPr>
            </a:br>
            <a:r>
              <a:rPr lang="en-US" sz="2400" dirty="0">
                <a:solidFill>
                  <a:schemeClr val="accent1"/>
                </a:solidFill>
              </a:rPr>
              <a:t>Abbreviations</a:t>
            </a:r>
          </a:p>
        </p:txBody>
      </p:sp>
      <p:sp>
        <p:nvSpPr>
          <p:cNvPr id="29" name="Rectangle 28">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0" name="Rectangle 29">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1" name="Rectangle 30">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7" name="Rectangle 26">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18220F01-FFCA-8607-D9EE-86DA3F5240EA}"/>
              </a:ext>
            </a:extLst>
          </p:cNvPr>
          <p:cNvSpPr>
            <a:spLocks noGrp="1"/>
          </p:cNvSpPr>
          <p:nvPr>
            <p:ph idx="1"/>
          </p:nvPr>
        </p:nvSpPr>
        <p:spPr>
          <a:xfrm>
            <a:off x="4582656" y="1073231"/>
            <a:ext cx="6390144" cy="4834921"/>
          </a:xfrm>
        </p:spPr>
        <p:txBody>
          <a:bodyPr>
            <a:normAutofit fontScale="85000" lnSpcReduction="20000"/>
          </a:bodyPr>
          <a:lstStyle/>
          <a:p>
            <a:pPr marL="0" indent="0">
              <a:buNone/>
            </a:pPr>
            <a:r>
              <a:rPr lang="en-US" sz="2600" dirty="0">
                <a:solidFill>
                  <a:srgbClr val="FFFFFF"/>
                </a:solidFill>
              </a:rPr>
              <a:t>Bible-related abbreviations:</a:t>
            </a:r>
          </a:p>
          <a:p>
            <a:pPr lvl="1"/>
            <a:r>
              <a:rPr lang="en-US" sz="2400" dirty="0">
                <a:solidFill>
                  <a:srgbClr val="FFFFFF"/>
                </a:solidFill>
              </a:rPr>
              <a:t>Old Testament (OT), New Testament (NT)</a:t>
            </a:r>
          </a:p>
          <a:p>
            <a:pPr lvl="1"/>
            <a:r>
              <a:rPr lang="en-US" sz="2400" dirty="0">
                <a:solidFill>
                  <a:srgbClr val="FFFFFF"/>
                </a:solidFill>
              </a:rPr>
              <a:t>Books: use either </a:t>
            </a:r>
            <a:r>
              <a:rPr lang="en-US" sz="2400" i="1" dirty="0">
                <a:solidFill>
                  <a:srgbClr val="FFFFFF"/>
                </a:solidFill>
              </a:rPr>
              <a:t>traditional </a:t>
            </a:r>
            <a:r>
              <a:rPr lang="en-US" sz="2400" dirty="0">
                <a:solidFill>
                  <a:srgbClr val="FFFFFF"/>
                </a:solidFill>
              </a:rPr>
              <a:t>or </a:t>
            </a:r>
            <a:r>
              <a:rPr lang="en-US" sz="2400" i="1" dirty="0">
                <a:solidFill>
                  <a:srgbClr val="FFFFFF"/>
                </a:solidFill>
              </a:rPr>
              <a:t>shorter </a:t>
            </a:r>
            <a:r>
              <a:rPr lang="en-US" sz="2400" dirty="0">
                <a:solidFill>
                  <a:srgbClr val="FFFFFF"/>
                </a:solidFill>
              </a:rPr>
              <a:t>abbreviations (pick one and be consistent).</a:t>
            </a:r>
            <a:endParaRPr lang="en-US" sz="2400" i="1" dirty="0">
              <a:solidFill>
                <a:srgbClr val="FFFFFF"/>
              </a:solidFill>
            </a:endParaRPr>
          </a:p>
          <a:p>
            <a:pPr lvl="2"/>
            <a:r>
              <a:rPr lang="en-US" sz="2400" dirty="0">
                <a:solidFill>
                  <a:srgbClr val="FFFFFF"/>
                </a:solidFill>
              </a:rPr>
              <a:t>For acceptable abbreviations, download  “Citing the Bible in Turabian” from our</a:t>
            </a:r>
            <a:r>
              <a:rPr lang="en-US" sz="2400" dirty="0">
                <a:solidFill>
                  <a:prstClr val="white"/>
                </a:solidFill>
              </a:rPr>
              <a:t> </a:t>
            </a:r>
            <a:r>
              <a:rPr lang="en-US" sz="2400" dirty="0">
                <a:solidFill>
                  <a:srgbClr val="0070C0"/>
                </a:solidFill>
                <a:hlinkClick r:id="rId2">
                  <a:extLst>
                    <a:ext uri="{A12FA001-AC4F-418D-AE19-62706E023703}">
                      <ahyp:hlinkClr xmlns:ahyp="http://schemas.microsoft.com/office/drawing/2018/hyperlinkcolor" val="tx"/>
                    </a:ext>
                  </a:extLst>
                </a:hlinkClick>
              </a:rPr>
              <a:t>Resources</a:t>
            </a:r>
            <a:r>
              <a:rPr lang="en-US" sz="2400" dirty="0">
                <a:solidFill>
                  <a:srgbClr val="FFFFFF"/>
                </a:solidFill>
              </a:rPr>
              <a:t> page.</a:t>
            </a:r>
          </a:p>
          <a:p>
            <a:pPr lvl="3"/>
            <a:r>
              <a:rPr lang="en-US" sz="2200" dirty="0">
                <a:solidFill>
                  <a:srgbClr val="FFFFFF"/>
                </a:solidFill>
              </a:rPr>
              <a:t>Traditional example: 2 Chron.</a:t>
            </a:r>
          </a:p>
          <a:p>
            <a:pPr lvl="3"/>
            <a:r>
              <a:rPr lang="en-US" sz="2200" dirty="0">
                <a:solidFill>
                  <a:srgbClr val="FFFFFF"/>
                </a:solidFill>
              </a:rPr>
              <a:t>Shorter example: 2 Chr</a:t>
            </a:r>
          </a:p>
          <a:p>
            <a:pPr lvl="1"/>
            <a:r>
              <a:rPr lang="en-US" sz="2400" dirty="0">
                <a:solidFill>
                  <a:srgbClr val="FFFFFF"/>
                </a:solidFill>
              </a:rPr>
              <a:t>In the regular text of a paper, spell out “verse” and “verses”:</a:t>
            </a:r>
          </a:p>
          <a:p>
            <a:pPr lvl="2"/>
            <a:r>
              <a:rPr lang="en-US" sz="2200" dirty="0">
                <a:solidFill>
                  <a:srgbClr val="FFFFFF"/>
                </a:solidFill>
              </a:rPr>
              <a:t> “In verses 8-10 we read. . . .” </a:t>
            </a:r>
          </a:p>
          <a:p>
            <a:pPr lvl="1"/>
            <a:r>
              <a:rPr lang="en-US" sz="2400" dirty="0">
                <a:solidFill>
                  <a:srgbClr val="FFFFFF"/>
                </a:solidFill>
              </a:rPr>
              <a:t>But in parentheses or footnotes, abbreviate as v. or vv. </a:t>
            </a:r>
          </a:p>
          <a:p>
            <a:pPr lvl="2"/>
            <a:r>
              <a:rPr lang="en-US" sz="2200" dirty="0">
                <a:solidFill>
                  <a:srgbClr val="FFFFFF"/>
                </a:solidFill>
              </a:rPr>
              <a:t>(v. 8), (vv. 8-10). </a:t>
            </a:r>
          </a:p>
        </p:txBody>
      </p:sp>
      <p:pic>
        <p:nvPicPr>
          <p:cNvPr id="5" name="Graphic 4">
            <a:hlinkClick r:id="rId2"/>
            <a:extLst>
              <a:ext uri="{FF2B5EF4-FFF2-40B4-BE49-F238E27FC236}">
                <a16:creationId xmlns:a16="http://schemas.microsoft.com/office/drawing/2014/main" id="{051E5EF4-30CE-94A5-BD85-120C7E9E07A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972800" y="2646489"/>
            <a:ext cx="557513" cy="557513"/>
          </a:xfrm>
          <a:prstGeom prst="rect">
            <a:avLst/>
          </a:prstGeom>
        </p:spPr>
      </p:pic>
    </p:spTree>
    <p:extLst>
      <p:ext uri="{BB962C8B-B14F-4D97-AF65-F5344CB8AC3E}">
        <p14:creationId xmlns:p14="http://schemas.microsoft.com/office/powerpoint/2010/main" val="4131722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BC3AEBA7-45F6-7F5B-6D06-EF03E4C890B5}"/>
              </a:ext>
            </a:extLst>
          </p:cNvPr>
          <p:cNvSpPr>
            <a:spLocks noGrp="1"/>
          </p:cNvSpPr>
          <p:nvPr>
            <p:ph type="title"/>
          </p:nvPr>
        </p:nvSpPr>
        <p:spPr>
          <a:xfrm>
            <a:off x="746228" y="1073231"/>
            <a:ext cx="3054091" cy="4711539"/>
          </a:xfrm>
        </p:spPr>
        <p:txBody>
          <a:bodyPr anchor="ctr">
            <a:normAutofit/>
          </a:bodyPr>
          <a:lstStyle/>
          <a:p>
            <a:r>
              <a:rPr lang="en-US" sz="3600" dirty="0">
                <a:solidFill>
                  <a:schemeClr val="accent1"/>
                </a:solidFill>
              </a:rPr>
              <a:t>Citing the Bible: </a:t>
            </a:r>
            <a:br>
              <a:rPr lang="en-US" sz="3200" dirty="0">
                <a:solidFill>
                  <a:schemeClr val="accent1"/>
                </a:solidFill>
              </a:rPr>
            </a:br>
            <a:br>
              <a:rPr lang="en-US" sz="3200" dirty="0">
                <a:solidFill>
                  <a:schemeClr val="accent1"/>
                </a:solidFill>
              </a:rPr>
            </a:br>
            <a:r>
              <a:rPr lang="en-US" sz="2400" dirty="0">
                <a:solidFill>
                  <a:schemeClr val="accent1"/>
                </a:solidFill>
              </a:rPr>
              <a:t>Versions of the Bible</a:t>
            </a:r>
          </a:p>
        </p:txBody>
      </p:sp>
      <p:sp>
        <p:nvSpPr>
          <p:cNvPr id="38" name="Rectangle 37">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0" name="Rectangle 39">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2" name="Rectangle 41">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4" name="Rectangle 43">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46" name="Content Placeholder 2">
            <a:extLst>
              <a:ext uri="{FF2B5EF4-FFF2-40B4-BE49-F238E27FC236}">
                <a16:creationId xmlns:a16="http://schemas.microsoft.com/office/drawing/2014/main" id="{92782D09-D3C1-3ECB-C2CB-90E29671407B}"/>
              </a:ext>
            </a:extLst>
          </p:cNvPr>
          <p:cNvGraphicFramePr>
            <a:graphicFrameLocks noGrp="1"/>
          </p:cNvGraphicFramePr>
          <p:nvPr>
            <p:ph idx="1"/>
            <p:extLst>
              <p:ext uri="{D42A27DB-BD31-4B8C-83A1-F6EECF244321}">
                <p14:modId xmlns:p14="http://schemas.microsoft.com/office/powerpoint/2010/main" val="1295869278"/>
              </p:ext>
            </p:extLst>
          </p:nvPr>
        </p:nvGraphicFramePr>
        <p:xfrm>
          <a:off x="4702629" y="1073231"/>
          <a:ext cx="6599582" cy="4711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BC83BBB-BD2F-FB0C-62D3-4563EB1E81ED}"/>
              </a:ext>
            </a:extLst>
          </p:cNvPr>
          <p:cNvSpPr txBox="1"/>
          <p:nvPr/>
        </p:nvSpPr>
        <p:spPr>
          <a:xfrm>
            <a:off x="4520728" y="5923507"/>
            <a:ext cx="704283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40000" noProof="0" dirty="0">
                <a:ln>
                  <a:noFill/>
                </a:ln>
                <a:solidFill>
                  <a:prstClr val="white"/>
                </a:solidFill>
                <a:effectLst/>
                <a:uLnTx/>
                <a:uFillTx/>
                <a:latin typeface="Gill Sans MT" panose="020B0502020104020203"/>
                <a:ea typeface="+mn-ea"/>
                <a:cs typeface="Times New Roman" pitchFamily="18" charset="0"/>
              </a:rPr>
              <a:t>1</a:t>
            </a:r>
            <a:r>
              <a:rPr kumimoji="0" lang="en-US" sz="1600" b="0" i="0" u="none" strike="noStrike" kern="1200" cap="none" spc="0" normalizeH="0" baseline="0" noProof="0" dirty="0">
                <a:ln>
                  <a:noFill/>
                </a:ln>
                <a:solidFill>
                  <a:prstClr val="white"/>
                </a:solidFill>
                <a:effectLst/>
                <a:uLnTx/>
                <a:uFillTx/>
                <a:latin typeface="Gill Sans MT" panose="020B0502020104020203"/>
                <a:ea typeface="+mn-ea"/>
                <a:cs typeface="Times New Roman" pitchFamily="18" charset="0"/>
              </a:rPr>
              <a:t> Unless otherwise noted, this and all subsequent references are from the </a:t>
            </a:r>
            <a:r>
              <a:rPr kumimoji="0" lang="en-US" sz="1600" b="0" i="0" u="none" strike="noStrike" kern="1200" cap="small" spc="0" normalizeH="0" baseline="0" noProof="0" dirty="0">
                <a:ln>
                  <a:noFill/>
                </a:ln>
                <a:solidFill>
                  <a:prstClr val="white"/>
                </a:solidFill>
                <a:effectLst/>
                <a:uLnTx/>
                <a:uFillTx/>
                <a:latin typeface="Gill Sans MT" panose="020B0502020104020203"/>
                <a:ea typeface="+mn-ea"/>
                <a:cs typeface="Times New Roman" pitchFamily="18" charset="0"/>
              </a:rPr>
              <a:t>NRSV</a:t>
            </a:r>
            <a:r>
              <a:rPr kumimoji="0" lang="en-US" sz="1600" b="0" i="0" u="none" strike="noStrike" kern="1200" cap="none" spc="0" normalizeH="0" baseline="0" noProof="0" dirty="0">
                <a:ln>
                  <a:noFill/>
                </a:ln>
                <a:solidFill>
                  <a:prstClr val="white"/>
                </a:solidFill>
                <a:effectLst/>
                <a:uLnTx/>
                <a:uFillTx/>
                <a:latin typeface="Gill Sans MT" panose="020B0502020104020203"/>
                <a:ea typeface="+mn-ea"/>
                <a:cs typeface="Times New Roman" pitchFamily="18" charset="0"/>
              </a:rPr>
              <a:t>.</a:t>
            </a:r>
            <a:endParaRPr kumimoji="0" lang="en-US" sz="16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787734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25B0-64D2-616E-F866-B70E87CBEC77}"/>
              </a:ext>
            </a:extLst>
          </p:cNvPr>
          <p:cNvSpPr>
            <a:spLocks noGrp="1"/>
          </p:cNvSpPr>
          <p:nvPr>
            <p:ph type="title"/>
          </p:nvPr>
        </p:nvSpPr>
        <p:spPr>
          <a:xfrm>
            <a:off x="581192" y="702156"/>
            <a:ext cx="11029616" cy="1013800"/>
          </a:xfrm>
        </p:spPr>
        <p:txBody>
          <a:bodyPr>
            <a:normAutofit/>
          </a:bodyPr>
          <a:lstStyle/>
          <a:p>
            <a:r>
              <a:rPr lang="en-US" dirty="0"/>
              <a:t>Simplifying Turabian</a:t>
            </a:r>
          </a:p>
        </p:txBody>
      </p:sp>
      <p:pic>
        <p:nvPicPr>
          <p:cNvPr id="36" name="Picture 35" descr="Open book">
            <a:extLst>
              <a:ext uri="{FF2B5EF4-FFF2-40B4-BE49-F238E27FC236}">
                <a16:creationId xmlns:a16="http://schemas.microsoft.com/office/drawing/2014/main" id="{4EEBD529-242E-469C-042C-785228315358}"/>
              </a:ext>
            </a:extLst>
          </p:cNvPr>
          <p:cNvPicPr>
            <a:picLocks noChangeAspect="1"/>
          </p:cNvPicPr>
          <p:nvPr/>
        </p:nvPicPr>
        <p:blipFill rotWithShape="1">
          <a:blip r:embed="rId2"/>
          <a:srcRect l="3746" r="5478" b="-4"/>
          <a:stretch/>
        </p:blipFill>
        <p:spPr>
          <a:xfrm>
            <a:off x="411684" y="2180496"/>
            <a:ext cx="5406023" cy="3975348"/>
          </a:xfrm>
          <a:prstGeom prst="rect">
            <a:avLst/>
          </a:prstGeom>
        </p:spPr>
      </p:pic>
      <p:sp>
        <p:nvSpPr>
          <p:cNvPr id="38" name="Content Placeholder 2">
            <a:extLst>
              <a:ext uri="{FF2B5EF4-FFF2-40B4-BE49-F238E27FC236}">
                <a16:creationId xmlns:a16="http://schemas.microsoft.com/office/drawing/2014/main" id="{E14AC73D-E6D4-3519-242D-EEE34B86CEC2}"/>
              </a:ext>
            </a:extLst>
          </p:cNvPr>
          <p:cNvSpPr>
            <a:spLocks noGrp="1"/>
          </p:cNvSpPr>
          <p:nvPr>
            <p:ph idx="1"/>
          </p:nvPr>
        </p:nvSpPr>
        <p:spPr>
          <a:xfrm>
            <a:off x="5968316" y="2081642"/>
            <a:ext cx="5642492" cy="3774780"/>
          </a:xfrm>
        </p:spPr>
        <p:txBody>
          <a:bodyPr>
            <a:normAutofit/>
          </a:bodyPr>
          <a:lstStyle/>
          <a:p>
            <a:pPr marL="0" indent="0" algn="ctr">
              <a:buNone/>
            </a:pPr>
            <a:r>
              <a:rPr lang="en-US" sz="2100" b="1" dirty="0">
                <a:ln w="1905"/>
                <a:effectLst>
                  <a:innerShdw blurRad="69850" dist="43180" dir="5400000">
                    <a:srgbClr val="000000">
                      <a:alpha val="65000"/>
                    </a:srgbClr>
                  </a:innerShdw>
                </a:effectLst>
                <a:latin typeface="Gill Sans MT" panose="020B0502020104020203" pitchFamily="34" charset="77"/>
              </a:rPr>
              <a:t>Simplify Turabian in the Following Situations:</a:t>
            </a:r>
            <a:endParaRPr lang="en-US" sz="2100" b="1" i="1" dirty="0">
              <a:ln w="1905"/>
              <a:effectLst>
                <a:innerShdw blurRad="69850" dist="43180" dir="5400000">
                  <a:srgbClr val="000000">
                    <a:alpha val="65000"/>
                  </a:srgbClr>
                </a:innerShdw>
              </a:effectLst>
              <a:latin typeface="Gill Sans MT" panose="020B0502020104020203" pitchFamily="34" charset="77"/>
            </a:endParaRPr>
          </a:p>
          <a:p>
            <a:pPr marL="342900" indent="-342900">
              <a:buClr>
                <a:srgbClr val="E61414"/>
              </a:buClr>
              <a:buFont typeface="Wingdings" charset="2"/>
              <a:buChar char="§"/>
            </a:pPr>
            <a:r>
              <a:rPr lang="en-US" dirty="0">
                <a:effectLst/>
                <a:latin typeface="Gill Sans MT" panose="020B0502020104020203" pitchFamily="34" charset="77"/>
                <a:ea typeface="Times New Roman" panose="02020603050405020304" pitchFamily="18" charset="0"/>
              </a:rPr>
              <a:t>Information about translators and revisions may be excluded from footnotes and your bibliography. </a:t>
            </a:r>
          </a:p>
          <a:p>
            <a:pPr marL="342900" indent="-342900">
              <a:buClr>
                <a:srgbClr val="E61414"/>
              </a:buClr>
              <a:buFont typeface="Wingdings" charset="2"/>
              <a:buChar char="§"/>
            </a:pPr>
            <a:r>
              <a:rPr lang="en-US" dirty="0">
                <a:latin typeface="Gill Sans MT" panose="020B0502020104020203" pitchFamily="34" charset="77"/>
                <a:ea typeface="Times New Roman" panose="02020603050405020304" pitchFamily="18" charset="0"/>
              </a:rPr>
              <a:t>Citing commentaries:</a:t>
            </a:r>
          </a:p>
          <a:p>
            <a:pPr marL="666900" lvl="1" indent="-342900">
              <a:buClr>
                <a:srgbClr val="E61414"/>
              </a:buClr>
              <a:buFont typeface="Wingdings" charset="2"/>
              <a:buChar char="§"/>
            </a:pPr>
            <a:r>
              <a:rPr lang="en-US" dirty="0">
                <a:effectLst/>
                <a:latin typeface="Gill Sans MT" panose="020B0502020104020203" pitchFamily="34" charset="77"/>
                <a:ea typeface="Times New Roman" panose="02020603050405020304" pitchFamily="18" charset="0"/>
              </a:rPr>
              <a:t>Single-author commentary: when an entire volume is written by a single author, you may treat it like a book, omitting the name of the series and series editor.</a:t>
            </a:r>
          </a:p>
          <a:p>
            <a:pPr marL="666900" lvl="1" indent="-342900">
              <a:buClr>
                <a:srgbClr val="E61414"/>
              </a:buClr>
              <a:buFont typeface="Wingdings" charset="2"/>
              <a:buChar char="§"/>
            </a:pPr>
            <a:r>
              <a:rPr lang="en-US" dirty="0">
                <a:effectLst/>
                <a:latin typeface="Gill Sans MT" panose="020B0502020104020203" pitchFamily="34" charset="77"/>
                <a:ea typeface="Times New Roman" panose="02020603050405020304" pitchFamily="18" charset="0"/>
              </a:rPr>
              <a:t>Multi-author commentary: when the author has contributed only a portion of a multi-author volume, treat it like a multi-author work.</a:t>
            </a:r>
            <a:endParaRPr lang="en-US" dirty="0">
              <a:latin typeface="Gill Sans MT" panose="020B0502020104020203" pitchFamily="34" charset="77"/>
            </a:endParaRPr>
          </a:p>
        </p:txBody>
      </p:sp>
      <p:sp>
        <p:nvSpPr>
          <p:cNvPr id="3" name="TextBox 2">
            <a:extLst>
              <a:ext uri="{FF2B5EF4-FFF2-40B4-BE49-F238E27FC236}">
                <a16:creationId xmlns:a16="http://schemas.microsoft.com/office/drawing/2014/main" id="{68C63992-8DBA-92A9-AFC0-92DD239F85CD}"/>
              </a:ext>
            </a:extLst>
          </p:cNvPr>
          <p:cNvSpPr txBox="1"/>
          <p:nvPr/>
        </p:nvSpPr>
        <p:spPr>
          <a:xfrm>
            <a:off x="6903580" y="5856422"/>
            <a:ext cx="4913032" cy="523220"/>
          </a:xfrm>
          <a:prstGeom prst="rect">
            <a:avLst/>
          </a:prstGeom>
          <a:noFill/>
        </p:spPr>
        <p:txBody>
          <a:bodyPr wrap="square" rtlCol="0">
            <a:spAutoFit/>
          </a:bodyPr>
          <a:lstStyle/>
          <a:p>
            <a:r>
              <a:rPr lang="en-US" sz="1400" dirty="0"/>
              <a:t>This information was taken from “Guidance for Research Papers,” which you may download from our </a:t>
            </a:r>
            <a:r>
              <a:rPr lang="en-US" sz="1400" dirty="0">
                <a:solidFill>
                  <a:schemeClr val="accent5"/>
                </a:solidFill>
                <a:hlinkClick r:id="rId3">
                  <a:extLst>
                    <a:ext uri="{A12FA001-AC4F-418D-AE19-62706E023703}">
                      <ahyp:hlinkClr xmlns:ahyp="http://schemas.microsoft.com/office/drawing/2018/hyperlinkcolor" val="tx"/>
                    </a:ext>
                  </a:extLst>
                </a:hlinkClick>
              </a:rPr>
              <a:t>Resources</a:t>
            </a:r>
            <a:r>
              <a:rPr lang="en-US" sz="1400" dirty="0"/>
              <a:t> page.</a:t>
            </a:r>
          </a:p>
        </p:txBody>
      </p:sp>
      <p:pic>
        <p:nvPicPr>
          <p:cNvPr id="4" name="Graphic 3" descr="Download with solid fill">
            <a:hlinkClick r:id="rId3"/>
            <a:extLst>
              <a:ext uri="{FF2B5EF4-FFF2-40B4-BE49-F238E27FC236}">
                <a16:creationId xmlns:a16="http://schemas.microsoft.com/office/drawing/2014/main" id="{8325547E-8546-EB2E-4517-8B0010E469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06950" y="5869717"/>
            <a:ext cx="496630" cy="496630"/>
          </a:xfrm>
          <a:prstGeom prst="rect">
            <a:avLst/>
          </a:prstGeom>
        </p:spPr>
      </p:pic>
    </p:spTree>
    <p:extLst>
      <p:ext uri="{BB962C8B-B14F-4D97-AF65-F5344CB8AC3E}">
        <p14:creationId xmlns:p14="http://schemas.microsoft.com/office/powerpoint/2010/main" val="3990538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ose-up of open book against blurred bookshelf background">
            <a:extLst>
              <a:ext uri="{FF2B5EF4-FFF2-40B4-BE49-F238E27FC236}">
                <a16:creationId xmlns:a16="http://schemas.microsoft.com/office/drawing/2014/main" id="{8C778893-16BB-6AAF-26D4-6A1558C09D60}"/>
              </a:ext>
            </a:extLst>
          </p:cNvPr>
          <p:cNvPicPr>
            <a:picLocks noChangeAspect="1"/>
          </p:cNvPicPr>
          <p:nvPr/>
        </p:nvPicPr>
        <p:blipFill>
          <a:blip r:embed="rId3"/>
          <a:srcRect t="19156" r="-1" b="19155"/>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5" name="Freeform: Shape 8">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6"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3D1D5374-A101-5FB8-29FB-C859C68998A8}"/>
              </a:ext>
            </a:extLst>
          </p:cNvPr>
          <p:cNvSpPr>
            <a:spLocks noGrp="1"/>
          </p:cNvSpPr>
          <p:nvPr>
            <p:ph type="ctrTitle"/>
          </p:nvPr>
        </p:nvSpPr>
        <p:spPr>
          <a:xfrm>
            <a:off x="892047" y="4805688"/>
            <a:ext cx="10407602" cy="1133429"/>
          </a:xfrm>
        </p:spPr>
        <p:txBody>
          <a:bodyPr>
            <a:normAutofit/>
          </a:bodyPr>
          <a:lstStyle/>
          <a:p>
            <a:pPr algn="ctr"/>
            <a:r>
              <a:rPr lang="en-US" sz="4400" dirty="0">
                <a:solidFill>
                  <a:srgbClr val="EBEBEB"/>
                </a:solidFill>
              </a:rPr>
              <a:t>Writing </a:t>
            </a:r>
            <a:r>
              <a:rPr lang="en-US" sz="4400">
                <a:solidFill>
                  <a:srgbClr val="EBEBEB"/>
                </a:solidFill>
              </a:rPr>
              <a:t>Center Website</a:t>
            </a:r>
            <a:endParaRPr lang="en-US" sz="4400" dirty="0">
              <a:solidFill>
                <a:srgbClr val="EBEBEB"/>
              </a:solidFill>
            </a:endParaRPr>
          </a:p>
        </p:txBody>
      </p:sp>
      <p:sp>
        <p:nvSpPr>
          <p:cNvPr id="17"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5380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ose-up of open book against blurred bookshelf background">
            <a:extLst>
              <a:ext uri="{FF2B5EF4-FFF2-40B4-BE49-F238E27FC236}">
                <a16:creationId xmlns:a16="http://schemas.microsoft.com/office/drawing/2014/main" id="{8C778893-16BB-6AAF-26D4-6A1558C09D60}"/>
              </a:ext>
            </a:extLst>
          </p:cNvPr>
          <p:cNvPicPr>
            <a:picLocks noChangeAspect="1"/>
          </p:cNvPicPr>
          <p:nvPr/>
        </p:nvPicPr>
        <p:blipFill>
          <a:blip r:embed="rId3"/>
          <a:srcRect t="19156" r="-1" b="19155"/>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5" name="Freeform: Shape 8">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6"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3D1D5374-A101-5FB8-29FB-C859C68998A8}"/>
              </a:ext>
            </a:extLst>
          </p:cNvPr>
          <p:cNvSpPr>
            <a:spLocks noGrp="1"/>
          </p:cNvSpPr>
          <p:nvPr>
            <p:ph type="ctrTitle"/>
          </p:nvPr>
        </p:nvSpPr>
        <p:spPr>
          <a:xfrm>
            <a:off x="892199" y="4854346"/>
            <a:ext cx="10407602" cy="868026"/>
          </a:xfrm>
        </p:spPr>
        <p:txBody>
          <a:bodyPr>
            <a:normAutofit/>
          </a:bodyPr>
          <a:lstStyle/>
          <a:p>
            <a:pPr algn="ctr"/>
            <a:r>
              <a:rPr lang="en-US" sz="4400" dirty="0">
                <a:solidFill>
                  <a:srgbClr val="EBEBEB"/>
                </a:solidFill>
              </a:rPr>
              <a:t>Ten Tips to Improve your Writing</a:t>
            </a:r>
          </a:p>
        </p:txBody>
      </p:sp>
      <p:sp>
        <p:nvSpPr>
          <p:cNvPr id="17"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7433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3" name="Rectangle 52">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4"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55" name="Rectangle 5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Content Placeholder 4">
            <a:extLst>
              <a:ext uri="{FF2B5EF4-FFF2-40B4-BE49-F238E27FC236}">
                <a16:creationId xmlns:a16="http://schemas.microsoft.com/office/drawing/2014/main" id="{155341B1-571C-B752-E44E-76303B88664D}"/>
              </a:ext>
              <a:ext uri="{C183D7F6-B498-43B3-948B-1728B52AA6E4}">
                <adec:decorative xmlns:adec="http://schemas.microsoft.com/office/drawing/2017/decorative" val="0"/>
              </a:ext>
            </a:extLst>
          </p:cNvPr>
          <p:cNvPicPr>
            <a:picLocks noGrp="1" noChangeAspect="1"/>
          </p:cNvPicPr>
          <p:nvPr>
            <p:ph idx="1"/>
          </p:nvPr>
        </p:nvPicPr>
        <p:blipFill>
          <a:blip r:embed="rId4">
            <a:extLst>
              <a:ext uri="{837473B0-CC2E-450A-ABE3-18F120FF3D39}">
                <a1611:picAttrSrcUrl xmlns:a1611="http://schemas.microsoft.com/office/drawing/2016/11/main" r:id="rId5"/>
              </a:ext>
            </a:extLst>
          </a:blip>
          <a:srcRect t="22547" r="-1" b="22549"/>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56" name="Freeform: Shape 45">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57"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CC075164-D003-9487-8BA6-BA11F4814F0F}"/>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dirty="0">
                <a:solidFill>
                  <a:srgbClr val="EBEBEB"/>
                </a:solidFill>
              </a:rPr>
              <a:t>1. Start Early!</a:t>
            </a:r>
          </a:p>
        </p:txBody>
      </p:sp>
      <p:sp>
        <p:nvSpPr>
          <p:cNvPr id="58"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14009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6" name="Rectangle 35">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38" name="Rectangle 37">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descr="A close-up of a document&#10;&#10;Description automatically generated">
            <a:extLst>
              <a:ext uri="{FF2B5EF4-FFF2-40B4-BE49-F238E27FC236}">
                <a16:creationId xmlns:a16="http://schemas.microsoft.com/office/drawing/2014/main" id="{EBC06493-E22B-9DEE-5F53-8A597C3EA240}"/>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50000"/>
                    </a14:imgEffect>
                  </a14:imgLayer>
                </a14:imgProps>
              </a:ext>
              <a:ext uri="{837473B0-CC2E-450A-ABE3-18F120FF3D39}">
                <a1611:picAttrSrcUrl xmlns:a1611="http://schemas.microsoft.com/office/drawing/2016/11/main" r:id="rId6"/>
              </a:ext>
            </a:extLst>
          </a:blip>
          <a:srcRect t="17577" r="-1" b="17576"/>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39" name="Freeform: Shape 29">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0"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764E9156-F0F0-ED3C-8B33-AFF70CCE6141}"/>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lnSpc>
                <a:spcPct val="90000"/>
              </a:lnSpc>
            </a:pPr>
            <a:r>
              <a:rPr lang="en-US" sz="3100" dirty="0">
                <a:solidFill>
                  <a:srgbClr val="EBEBEB"/>
                </a:solidFill>
              </a:rPr>
              <a:t>2. Read the assignment in the syllabus carefully</a:t>
            </a:r>
            <a:endParaRPr lang="en-US" sz="1800" dirty="0">
              <a:solidFill>
                <a:srgbClr val="EBEBEB"/>
              </a:solidFill>
            </a:endParaRPr>
          </a:p>
        </p:txBody>
      </p:sp>
      <p:sp>
        <p:nvSpPr>
          <p:cNvPr id="34"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2986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a:p>
        </p:txBody>
      </p:sp>
      <p:sp>
        <p:nvSpPr>
          <p:cNvPr id="48"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50"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2" name="Title 1">
            <a:extLst>
              <a:ext uri="{FF2B5EF4-FFF2-40B4-BE49-F238E27FC236}">
                <a16:creationId xmlns:a16="http://schemas.microsoft.com/office/drawing/2014/main" id="{E0A41A83-2702-52E5-81FF-4E9E4C0BD2A9}"/>
              </a:ext>
            </a:extLst>
          </p:cNvPr>
          <p:cNvSpPr>
            <a:spLocks noGrp="1"/>
          </p:cNvSpPr>
          <p:nvPr>
            <p:ph type="title"/>
          </p:nvPr>
        </p:nvSpPr>
        <p:spPr>
          <a:xfrm>
            <a:off x="939114" y="629265"/>
            <a:ext cx="5772760" cy="1622322"/>
          </a:xfrm>
        </p:spPr>
        <p:txBody>
          <a:bodyPr>
            <a:normAutofit/>
          </a:bodyPr>
          <a:lstStyle/>
          <a:p>
            <a:pPr marL="517525" indent="-517525"/>
            <a:r>
              <a:rPr lang="en-US" dirty="0">
                <a:solidFill>
                  <a:srgbClr val="FFFFFF"/>
                </a:solidFill>
              </a:rPr>
              <a:t>3. Locate Scholarly Resources</a:t>
            </a:r>
          </a:p>
        </p:txBody>
      </p:sp>
      <p:pic>
        <p:nvPicPr>
          <p:cNvPr id="15" name="Picture 14" descr="A computer and cell phone on a table&#10;&#10;Description automatically generated">
            <a:extLst>
              <a:ext uri="{FF2B5EF4-FFF2-40B4-BE49-F238E27FC236}">
                <a16:creationId xmlns:a16="http://schemas.microsoft.com/office/drawing/2014/main" id="{3202A12E-AC32-1E66-8F46-111BCB466E13}"/>
              </a:ext>
            </a:extLst>
          </p:cNvPr>
          <p:cNvPicPr>
            <a:picLocks noChangeAspect="1"/>
          </p:cNvPicPr>
          <p:nvPr/>
        </p:nvPicPr>
        <p:blipFill>
          <a:blip r:embed="rId3">
            <a:extLst>
              <a:ext uri="{837473B0-CC2E-450A-ABE3-18F120FF3D39}">
                <a1611:picAttrSrcUrl xmlns:a1611="http://schemas.microsoft.com/office/drawing/2016/11/main" r:id="rId4"/>
              </a:ext>
            </a:extLst>
          </a:blip>
          <a:srcRect l="22056" r="22149"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45" name="Rectangle 44">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Oval 46">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Oval 48">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Content Placeholder 9">
            <a:extLst>
              <a:ext uri="{FF2B5EF4-FFF2-40B4-BE49-F238E27FC236}">
                <a16:creationId xmlns:a16="http://schemas.microsoft.com/office/drawing/2014/main" id="{3516710A-1301-16E0-15AE-721FEC5A2B7E}"/>
              </a:ext>
            </a:extLst>
          </p:cNvPr>
          <p:cNvSpPr>
            <a:spLocks noGrp="1"/>
          </p:cNvSpPr>
          <p:nvPr>
            <p:ph idx="1"/>
          </p:nvPr>
        </p:nvSpPr>
        <p:spPr>
          <a:xfrm>
            <a:off x="670417" y="2199719"/>
            <a:ext cx="6072776" cy="3811740"/>
          </a:xfrm>
        </p:spPr>
        <p:txBody>
          <a:bodyPr anchor="ctr">
            <a:normAutofit/>
          </a:bodyPr>
          <a:lstStyle/>
          <a:p>
            <a:pPr lvl="1"/>
            <a:r>
              <a:rPr lang="en-US" sz="3200" baseline="-25000" dirty="0">
                <a:solidFill>
                  <a:srgbClr val="FFFFFF"/>
                </a:solidFill>
              </a:rPr>
              <a:t> Use Library eReserves</a:t>
            </a:r>
          </a:p>
          <a:p>
            <a:pPr lvl="1"/>
            <a:endParaRPr lang="en-US" sz="3200" baseline="-25000" dirty="0">
              <a:solidFill>
                <a:srgbClr val="FFFFFF"/>
              </a:solidFill>
            </a:endParaRPr>
          </a:p>
          <a:p>
            <a:pPr lvl="1"/>
            <a:r>
              <a:rPr lang="en-US" sz="3200" baseline="-25000" dirty="0">
                <a:solidFill>
                  <a:srgbClr val="FFFFFF"/>
                </a:solidFill>
              </a:rPr>
              <a:t> Use Research Guides</a:t>
            </a:r>
          </a:p>
          <a:p>
            <a:pPr lvl="1"/>
            <a:endParaRPr lang="en-US" sz="3200" baseline="-25000" dirty="0">
              <a:solidFill>
                <a:srgbClr val="FFFFFF"/>
              </a:solidFill>
            </a:endParaRPr>
          </a:p>
          <a:p>
            <a:pPr lvl="1"/>
            <a:r>
              <a:rPr lang="en-US" sz="3200" baseline="-25000" dirty="0">
                <a:solidFill>
                  <a:srgbClr val="FFFFFF"/>
                </a:solidFill>
              </a:rPr>
              <a:t> Focus on primary sources</a:t>
            </a:r>
          </a:p>
          <a:p>
            <a:pPr lvl="1"/>
            <a:endParaRPr lang="en-US" sz="3200" baseline="-25000" dirty="0">
              <a:solidFill>
                <a:srgbClr val="FFFFFF"/>
              </a:solidFill>
            </a:endParaRPr>
          </a:p>
          <a:p>
            <a:pPr lvl="1"/>
            <a:r>
              <a:rPr lang="en-US" sz="3200" baseline="-25000" dirty="0">
                <a:solidFill>
                  <a:srgbClr val="FFFFFF"/>
                </a:solidFill>
              </a:rPr>
              <a:t> Avoid using websites that end in .org</a:t>
            </a:r>
          </a:p>
        </p:txBody>
      </p:sp>
    </p:spTree>
    <p:extLst>
      <p:ext uri="{BB962C8B-B14F-4D97-AF65-F5344CB8AC3E}">
        <p14:creationId xmlns:p14="http://schemas.microsoft.com/office/powerpoint/2010/main" val="22092829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3" name="Rectangle 42">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4"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46" name="Rectangle 45">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pic>
        <p:nvPicPr>
          <p:cNvPr id="7" name="Picture 6" descr="Open book with pen on desk">
            <a:extLst>
              <a:ext uri="{FF2B5EF4-FFF2-40B4-BE49-F238E27FC236}">
                <a16:creationId xmlns:a16="http://schemas.microsoft.com/office/drawing/2014/main" id="{666C534C-D3B9-F3B4-C7CC-16ED8D7CAAC3}"/>
              </a:ext>
            </a:extLst>
          </p:cNvPr>
          <p:cNvPicPr>
            <a:picLocks noChangeAspect="1"/>
          </p:cNvPicPr>
          <p:nvPr/>
        </p:nvPicPr>
        <p:blipFill>
          <a:blip r:embed="rId4"/>
          <a:srcRect l="22906" r="22905" b="-1"/>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50"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E0A41A83-2702-52E5-81FF-4E9E4C0BD2A9}"/>
              </a:ext>
            </a:extLst>
          </p:cNvPr>
          <p:cNvSpPr>
            <a:spLocks noGrp="1"/>
          </p:cNvSpPr>
          <p:nvPr>
            <p:ph type="title"/>
          </p:nvPr>
        </p:nvSpPr>
        <p:spPr>
          <a:xfrm>
            <a:off x="5695061" y="1241266"/>
            <a:ext cx="5428551" cy="3153753"/>
          </a:xfrm>
        </p:spPr>
        <p:txBody>
          <a:bodyPr vert="horz" lIns="91440" tIns="45720" rIns="91440" bIns="45720" rtlCol="0" anchor="b">
            <a:normAutofit/>
          </a:bodyPr>
          <a:lstStyle/>
          <a:p>
            <a:pPr marL="579438" lvl="0" indent="-579438">
              <a:lnSpc>
                <a:spcPct val="90000"/>
              </a:lnSpc>
            </a:pPr>
            <a:r>
              <a:rPr lang="en-US" sz="4000" dirty="0"/>
              <a:t>4. Take careful notes, including bibliographic information</a:t>
            </a:r>
          </a:p>
        </p:txBody>
      </p:sp>
      <p:sp>
        <p:nvSpPr>
          <p:cNvPr id="52" name="Rectangle 51">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4191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7" name="Rectangle 36">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40" name="Rectangle 39">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42" name="Rectangle 41">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82DAE53-12A0-1E2F-A60D-C21A36E8F0CF}"/>
              </a:ext>
            </a:extLst>
          </p:cNvPr>
          <p:cNvSpPr>
            <a:spLocks noGrp="1"/>
          </p:cNvSpPr>
          <p:nvPr>
            <p:ph type="title"/>
          </p:nvPr>
        </p:nvSpPr>
        <p:spPr>
          <a:xfrm>
            <a:off x="561110" y="1241266"/>
            <a:ext cx="4089633" cy="3153753"/>
          </a:xfrm>
        </p:spPr>
        <p:txBody>
          <a:bodyPr vert="horz" lIns="91440" tIns="45720" rIns="91440" bIns="45720" rtlCol="0" anchor="b">
            <a:normAutofit/>
          </a:bodyPr>
          <a:lstStyle/>
          <a:p>
            <a:pPr marL="468313" indent="-468313">
              <a:lnSpc>
                <a:spcPct val="90000"/>
              </a:lnSpc>
            </a:pPr>
            <a:r>
              <a:rPr lang="en-US" sz="2600" dirty="0">
                <a:solidFill>
                  <a:schemeClr val="tx2"/>
                </a:solidFill>
              </a:rPr>
              <a:t>5. Spend time thinking about your research</a:t>
            </a:r>
            <a:br>
              <a:rPr lang="en-US" sz="2600" dirty="0">
                <a:solidFill>
                  <a:schemeClr val="tx2"/>
                </a:solidFill>
              </a:rPr>
            </a:br>
            <a:endParaRPr lang="en-US" sz="2600" dirty="0">
              <a:solidFill>
                <a:schemeClr val="tx2"/>
              </a:solidFill>
            </a:endParaRPr>
          </a:p>
        </p:txBody>
      </p:sp>
      <p:pic>
        <p:nvPicPr>
          <p:cNvPr id="5" name="Content Placeholder 4" descr="A transparent brain with glowing spots&#10;&#10;Description automatically generated">
            <a:extLst>
              <a:ext uri="{FF2B5EF4-FFF2-40B4-BE49-F238E27FC236}">
                <a16:creationId xmlns:a16="http://schemas.microsoft.com/office/drawing/2014/main" id="{2C32BFF1-1277-40A5-A169-3A9F33204BD9}"/>
              </a:ext>
            </a:extLst>
          </p:cNvPr>
          <p:cNvPicPr>
            <a:picLocks noGrp="1" noChangeAspect="1"/>
          </p:cNvPicPr>
          <p:nvPr>
            <p:ph idx="1"/>
          </p:nvPr>
        </p:nvPicPr>
        <p:blipFill>
          <a:blip r:embed="rId4">
            <a:extLst>
              <a:ext uri="{837473B0-CC2E-450A-ABE3-18F120FF3D39}">
                <a1611:picAttrSrcUrl xmlns:a1611="http://schemas.microsoft.com/office/drawing/2016/11/main" r:id="rId5"/>
              </a:ext>
            </a:extLst>
          </a:blip>
          <a:srcRect r="1" b="4891"/>
          <a:stretch/>
        </p:blipFill>
        <p:spPr>
          <a:xfrm>
            <a:off x="4902200"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46"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Tree>
    <p:extLst>
      <p:ext uri="{BB962C8B-B14F-4D97-AF65-F5344CB8AC3E}">
        <p14:creationId xmlns:p14="http://schemas.microsoft.com/office/powerpoint/2010/main" val="6783497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Dividend</Template>
  <TotalTime>2851</TotalTime>
  <Words>2588</Words>
  <Application>Microsoft Macintosh PowerPoint</Application>
  <PresentationFormat>Widescreen</PresentationFormat>
  <Paragraphs>290</Paragraphs>
  <Slides>38</Slides>
  <Notes>27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.SF NS</vt:lpstr>
      <vt:lpstr>Aptos</vt:lpstr>
      <vt:lpstr>Arial</vt:lpstr>
      <vt:lpstr>Century Gothic</vt:lpstr>
      <vt:lpstr>Gill Sans MT</vt:lpstr>
      <vt:lpstr>Times New Roman</vt:lpstr>
      <vt:lpstr>Wingdings</vt:lpstr>
      <vt:lpstr>Wingdings 2</vt:lpstr>
      <vt:lpstr>Wingdings 3</vt:lpstr>
      <vt:lpstr>Ion Boardroom</vt:lpstr>
      <vt:lpstr>Dividend</vt:lpstr>
      <vt:lpstr>Writing &amp; Citing  with Academic Integrity</vt:lpstr>
      <vt:lpstr>What is Academic Integrity?</vt:lpstr>
      <vt:lpstr>Components of Academic Integrity</vt:lpstr>
      <vt:lpstr>Ten Tips to Improve your Writing</vt:lpstr>
      <vt:lpstr>1. Start Early!</vt:lpstr>
      <vt:lpstr>2. Read the assignment in the syllabus carefully</vt:lpstr>
      <vt:lpstr>3. Locate Scholarly Resources</vt:lpstr>
      <vt:lpstr>4. Take careful notes, including bibliographic information</vt:lpstr>
      <vt:lpstr>5. Spend time thinking about your research </vt:lpstr>
      <vt:lpstr>6. Create a basic outline that includes the main points of your paper.</vt:lpstr>
      <vt:lpstr>7. Be Concise, Clear, and Avoid Complexity</vt:lpstr>
      <vt:lpstr>8. Revise, revise, revise.  </vt:lpstr>
      <vt:lpstr>9. Evaluate your research findings </vt:lpstr>
      <vt:lpstr>10. Seek feedback from mentors, peers, and the Writing Center</vt:lpstr>
      <vt:lpstr>What is Plagiarism?</vt:lpstr>
      <vt:lpstr>Plagiarism is using a source without proper documentation</vt:lpstr>
      <vt:lpstr>A Word About Artificial Intelligence (AI) &amp; Large Language Models (LLM)</vt:lpstr>
      <vt:lpstr>AI, LLMs, and Plagiarism</vt:lpstr>
      <vt:lpstr>Artificial Intelligence &amp; Large Language Models</vt:lpstr>
      <vt:lpstr>Citing Sources in Turabian</vt:lpstr>
      <vt:lpstr>Why Cite Sources?</vt:lpstr>
      <vt:lpstr>5 Citation Rules: When in Doubt, Cite It!</vt:lpstr>
      <vt:lpstr>5 Citation Rules: When in Doubt, Cite It!</vt:lpstr>
      <vt:lpstr>Tips on Turabian</vt:lpstr>
      <vt:lpstr>How can I access the Turabian manual?</vt:lpstr>
      <vt:lpstr>Which Turabian Citation Style to Use</vt:lpstr>
      <vt:lpstr>Notes- Bibliography</vt:lpstr>
      <vt:lpstr>Writing &amp; Citing in Turabian</vt:lpstr>
      <vt:lpstr>Headings</vt:lpstr>
      <vt:lpstr>What to Capitalize</vt:lpstr>
      <vt:lpstr>Words and terms from other languages</vt:lpstr>
      <vt:lpstr>Citing Specific types of sources</vt:lpstr>
      <vt:lpstr>Citing Books</vt:lpstr>
      <vt:lpstr>Citing the Bible:   In-text Citations</vt:lpstr>
      <vt:lpstr>Citing the Bible:  Abbreviations</vt:lpstr>
      <vt:lpstr>Citing the Bible:   Versions of the Bible</vt:lpstr>
      <vt:lpstr>Simplifying Turabian</vt:lpstr>
      <vt:lpstr>Writing Center Website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Matthews, Jana</dc:creator>
  <cp:lastModifiedBy>Matthews, Jana</cp:lastModifiedBy>
  <cp:revision>10</cp:revision>
  <dcterms:created xsi:type="dcterms:W3CDTF">2024-09-18T19:55:02Z</dcterms:created>
  <dcterms:modified xsi:type="dcterms:W3CDTF">2024-10-17T20:25:50Z</dcterms:modified>
</cp:coreProperties>
</file>